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65" d="100"/>
          <a:sy n="65" d="100"/>
        </p:scale>
        <p:origin x="-15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32D4A-4202-48FE-805C-9BFE24371FEB}" type="datetimeFigureOut">
              <a:rPr lang="ru-RU" smtClean="0"/>
              <a:t>14.05.2015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8DCB63-92B9-4621-AA2B-DDB65A552679}" type="slidenum">
              <a:rPr lang="ru-RU" smtClean="0"/>
              <a:t>‹#›</a:t>
            </a:fld>
            <a:endParaRPr lang="ru-RU"/>
          </a:p>
        </p:txBody>
      </p:sp>
    </p:spTree>
    <p:extLst>
      <p:ext uri="{BB962C8B-B14F-4D97-AF65-F5344CB8AC3E}">
        <p14:creationId xmlns:p14="http://schemas.microsoft.com/office/powerpoint/2010/main" val="1675903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8DCB63-92B9-4621-AA2B-DDB65A552679}" type="slidenum">
              <a:rPr lang="ru-RU" smtClean="0"/>
              <a:t>1</a:t>
            </a:fld>
            <a:endParaRPr lang="ru-RU"/>
          </a:p>
        </p:txBody>
      </p:sp>
    </p:spTree>
    <p:extLst>
      <p:ext uri="{BB962C8B-B14F-4D97-AF65-F5344CB8AC3E}">
        <p14:creationId xmlns:p14="http://schemas.microsoft.com/office/powerpoint/2010/main" val="1481067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8DCB63-92B9-4621-AA2B-DDB65A552679}" type="slidenum">
              <a:rPr lang="ru-RU" smtClean="0"/>
              <a:t>10</a:t>
            </a:fld>
            <a:endParaRPr lang="ru-RU"/>
          </a:p>
        </p:txBody>
      </p:sp>
    </p:spTree>
    <p:extLst>
      <p:ext uri="{BB962C8B-B14F-4D97-AF65-F5344CB8AC3E}">
        <p14:creationId xmlns:p14="http://schemas.microsoft.com/office/powerpoint/2010/main" val="2882939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8DCB63-92B9-4621-AA2B-DDB65A552679}" type="slidenum">
              <a:rPr lang="ru-RU" smtClean="0"/>
              <a:t>11</a:t>
            </a:fld>
            <a:endParaRPr lang="ru-RU"/>
          </a:p>
        </p:txBody>
      </p:sp>
    </p:spTree>
    <p:extLst>
      <p:ext uri="{BB962C8B-B14F-4D97-AF65-F5344CB8AC3E}">
        <p14:creationId xmlns:p14="http://schemas.microsoft.com/office/powerpoint/2010/main" val="2340211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8DCB63-92B9-4621-AA2B-DDB65A552679}" type="slidenum">
              <a:rPr lang="ru-RU" smtClean="0"/>
              <a:t>2</a:t>
            </a:fld>
            <a:endParaRPr lang="ru-RU"/>
          </a:p>
        </p:txBody>
      </p:sp>
    </p:spTree>
    <p:extLst>
      <p:ext uri="{BB962C8B-B14F-4D97-AF65-F5344CB8AC3E}">
        <p14:creationId xmlns:p14="http://schemas.microsoft.com/office/powerpoint/2010/main" val="3135342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8DCB63-92B9-4621-AA2B-DDB65A552679}" type="slidenum">
              <a:rPr lang="ru-RU" smtClean="0"/>
              <a:t>3</a:t>
            </a:fld>
            <a:endParaRPr lang="ru-RU"/>
          </a:p>
        </p:txBody>
      </p:sp>
    </p:spTree>
    <p:extLst>
      <p:ext uri="{BB962C8B-B14F-4D97-AF65-F5344CB8AC3E}">
        <p14:creationId xmlns:p14="http://schemas.microsoft.com/office/powerpoint/2010/main" val="945937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8DCB63-92B9-4621-AA2B-DDB65A552679}" type="slidenum">
              <a:rPr lang="ru-RU" smtClean="0"/>
              <a:t>4</a:t>
            </a:fld>
            <a:endParaRPr lang="ru-RU"/>
          </a:p>
        </p:txBody>
      </p:sp>
    </p:spTree>
    <p:extLst>
      <p:ext uri="{BB962C8B-B14F-4D97-AF65-F5344CB8AC3E}">
        <p14:creationId xmlns:p14="http://schemas.microsoft.com/office/powerpoint/2010/main" val="62835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8DCB63-92B9-4621-AA2B-DDB65A552679}" type="slidenum">
              <a:rPr lang="ru-RU" smtClean="0"/>
              <a:t>5</a:t>
            </a:fld>
            <a:endParaRPr lang="ru-RU"/>
          </a:p>
        </p:txBody>
      </p:sp>
    </p:spTree>
    <p:extLst>
      <p:ext uri="{BB962C8B-B14F-4D97-AF65-F5344CB8AC3E}">
        <p14:creationId xmlns:p14="http://schemas.microsoft.com/office/powerpoint/2010/main" val="3308470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8DCB63-92B9-4621-AA2B-DDB65A552679}" type="slidenum">
              <a:rPr lang="ru-RU" smtClean="0"/>
              <a:t>6</a:t>
            </a:fld>
            <a:endParaRPr lang="ru-RU"/>
          </a:p>
        </p:txBody>
      </p:sp>
    </p:spTree>
    <p:extLst>
      <p:ext uri="{BB962C8B-B14F-4D97-AF65-F5344CB8AC3E}">
        <p14:creationId xmlns:p14="http://schemas.microsoft.com/office/powerpoint/2010/main" val="1300713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8DCB63-92B9-4621-AA2B-DDB65A552679}" type="slidenum">
              <a:rPr lang="ru-RU" smtClean="0"/>
              <a:t>7</a:t>
            </a:fld>
            <a:endParaRPr lang="ru-RU"/>
          </a:p>
        </p:txBody>
      </p:sp>
    </p:spTree>
    <p:extLst>
      <p:ext uri="{BB962C8B-B14F-4D97-AF65-F5344CB8AC3E}">
        <p14:creationId xmlns:p14="http://schemas.microsoft.com/office/powerpoint/2010/main" val="4225830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8DCB63-92B9-4621-AA2B-DDB65A552679}" type="slidenum">
              <a:rPr lang="ru-RU" smtClean="0"/>
              <a:t>8</a:t>
            </a:fld>
            <a:endParaRPr lang="ru-RU"/>
          </a:p>
        </p:txBody>
      </p:sp>
    </p:spTree>
    <p:extLst>
      <p:ext uri="{BB962C8B-B14F-4D97-AF65-F5344CB8AC3E}">
        <p14:creationId xmlns:p14="http://schemas.microsoft.com/office/powerpoint/2010/main" val="1327252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8DCB63-92B9-4621-AA2B-DDB65A552679}" type="slidenum">
              <a:rPr lang="ru-RU" smtClean="0"/>
              <a:t>9</a:t>
            </a:fld>
            <a:endParaRPr lang="ru-RU"/>
          </a:p>
        </p:txBody>
      </p:sp>
    </p:spTree>
    <p:extLst>
      <p:ext uri="{BB962C8B-B14F-4D97-AF65-F5344CB8AC3E}">
        <p14:creationId xmlns:p14="http://schemas.microsoft.com/office/powerpoint/2010/main" val="803460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14.05.2015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14.05.2015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14.05.2015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14.05.2015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14.05.2015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14.05.2015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14.05.2015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14.05.2015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14.05.2015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pPr algn="r"/>
            <a:r>
              <a:rPr lang="en-US" dirty="0" smtClean="0"/>
              <a:t>210-13 </a:t>
            </a:r>
            <a:r>
              <a:rPr lang="en-US" dirty="0" err="1" smtClean="0"/>
              <a:t>guruh</a:t>
            </a:r>
            <a:r>
              <a:rPr lang="en-US" dirty="0" smtClean="0"/>
              <a:t> </a:t>
            </a:r>
            <a:r>
              <a:rPr lang="en-US" dirty="0" err="1" smtClean="0"/>
              <a:t>talabasi</a:t>
            </a:r>
            <a:endParaRPr lang="en-US" dirty="0" smtClean="0"/>
          </a:p>
          <a:p>
            <a:pPr algn="r"/>
            <a:r>
              <a:rPr lang="en-US" dirty="0" err="1" smtClean="0"/>
              <a:t>Islamov</a:t>
            </a:r>
            <a:r>
              <a:rPr lang="en-US" dirty="0" smtClean="0"/>
              <a:t> E.A.</a:t>
            </a:r>
            <a:endParaRPr lang="ru-RU" dirty="0"/>
          </a:p>
        </p:txBody>
      </p:sp>
      <p:sp>
        <p:nvSpPr>
          <p:cNvPr id="3" name="Заголовок 2"/>
          <p:cNvSpPr>
            <a:spLocks noGrp="1"/>
          </p:cNvSpPr>
          <p:nvPr>
            <p:ph type="ctrTitle"/>
          </p:nvPr>
        </p:nvSpPr>
        <p:spPr>
          <a:xfrm>
            <a:off x="827584" y="1340768"/>
            <a:ext cx="7175351" cy="1793167"/>
          </a:xfrm>
        </p:spPr>
        <p:txBody>
          <a:bodyPr/>
          <a:lstStyle/>
          <a:p>
            <a:pPr marL="182880" indent="0" algn="ctr">
              <a:buNone/>
            </a:pPr>
            <a:r>
              <a:rPr lang="en-US" dirty="0" err="1" smtClean="0"/>
              <a:t>Kompyuter</a:t>
            </a:r>
            <a:r>
              <a:rPr lang="en-US" dirty="0" smtClean="0"/>
              <a:t> </a:t>
            </a:r>
            <a:r>
              <a:rPr lang="en-US" dirty="0" err="1" smtClean="0"/>
              <a:t>viruslaridan</a:t>
            </a:r>
            <a:r>
              <a:rPr lang="en-US" dirty="0" smtClean="0"/>
              <a:t> </a:t>
            </a:r>
            <a:r>
              <a:rPr lang="en-US" dirty="0" err="1" smtClean="0"/>
              <a:t>himoya</a:t>
            </a:r>
            <a:r>
              <a:rPr lang="en-US" dirty="0" smtClean="0"/>
              <a:t>.</a:t>
            </a:r>
            <a:br>
              <a:rPr lang="en-US" dirty="0" smtClean="0"/>
            </a:br>
            <a:r>
              <a:rPr lang="en-US" dirty="0" smtClean="0"/>
              <a:t>Antivirus </a:t>
            </a:r>
            <a:r>
              <a:rPr lang="en-US" dirty="0" err="1" smtClean="0"/>
              <a:t>dasturlari</a:t>
            </a:r>
            <a:r>
              <a:rPr lang="en-US" dirty="0"/>
              <a:t>.</a:t>
            </a:r>
            <a:endParaRPr lang="ru-RU" dirty="0"/>
          </a:p>
        </p:txBody>
      </p:sp>
    </p:spTree>
    <p:extLst>
      <p:ext uri="{BB962C8B-B14F-4D97-AF65-F5344CB8AC3E}">
        <p14:creationId xmlns:p14="http://schemas.microsoft.com/office/powerpoint/2010/main" val="3858421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2616" y="188640"/>
            <a:ext cx="6512511" cy="1143000"/>
          </a:xfrm>
        </p:spPr>
        <p:txBody>
          <a:bodyPr/>
          <a:lstStyle/>
          <a:p>
            <a:pPr marL="0" indent="0">
              <a:buNone/>
            </a:pPr>
            <a:r>
              <a:rPr lang="en-US" dirty="0" err="1" smtClean="0"/>
              <a:t>Xulosa</a:t>
            </a:r>
            <a:r>
              <a:rPr lang="en-US" dirty="0" smtClean="0"/>
              <a:t> </a:t>
            </a:r>
            <a:endParaRPr lang="ru-RU" dirty="0"/>
          </a:p>
        </p:txBody>
      </p:sp>
      <p:sp>
        <p:nvSpPr>
          <p:cNvPr id="3" name="Объект 2"/>
          <p:cNvSpPr>
            <a:spLocks noGrp="1"/>
          </p:cNvSpPr>
          <p:nvPr>
            <p:ph sz="quarter" idx="13"/>
          </p:nvPr>
        </p:nvSpPr>
        <p:spPr>
          <a:xfrm>
            <a:off x="755576" y="1196752"/>
            <a:ext cx="7992888" cy="5544616"/>
          </a:xfrm>
        </p:spPr>
        <p:txBody>
          <a:bodyPr/>
          <a:lstStyle/>
          <a:p>
            <a:pPr algn="ctr" hangingPunct="0"/>
            <a:r>
              <a:rPr lang="en-US" dirty="0"/>
              <a:t> </a:t>
            </a:r>
            <a:r>
              <a:rPr lang="en-US" dirty="0" smtClean="0"/>
              <a:t> </a:t>
            </a:r>
            <a:r>
              <a:rPr lang="en-US" dirty="0"/>
              <a:t>“</a:t>
            </a:r>
            <a:r>
              <a:rPr lang="en-US" b="1" dirty="0" err="1"/>
              <a:t>Kompyuter</a:t>
            </a:r>
            <a:r>
              <a:rPr lang="en-US" b="1" dirty="0"/>
              <a:t> </a:t>
            </a:r>
            <a:r>
              <a:rPr lang="en-US" b="1" dirty="0" err="1"/>
              <a:t>viruslaridan</a:t>
            </a:r>
            <a:r>
              <a:rPr lang="en-US" b="1" dirty="0"/>
              <a:t> </a:t>
            </a:r>
            <a:r>
              <a:rPr lang="en-US" b="1" dirty="0" err="1"/>
              <a:t>himoya</a:t>
            </a:r>
            <a:r>
              <a:rPr lang="en-US" dirty="0"/>
              <a:t>” </a:t>
            </a:r>
            <a:r>
              <a:rPr lang="en-US" dirty="0" err="1"/>
              <a:t>mavzusini</a:t>
            </a:r>
            <a:r>
              <a:rPr lang="en-US" dirty="0"/>
              <a:t> </a:t>
            </a:r>
            <a:r>
              <a:rPr lang="en-US" dirty="0" smtClean="0"/>
              <a:t>biz </a:t>
            </a:r>
            <a:r>
              <a:rPr lang="en-US" dirty="0" err="1" smtClean="0"/>
              <a:t>talabalarga</a:t>
            </a:r>
            <a:r>
              <a:rPr lang="en-US" dirty="0" smtClean="0"/>
              <a:t> </a:t>
            </a:r>
            <a:r>
              <a:rPr lang="en-US" dirty="0" err="1"/>
              <a:t>tushuntirish</a:t>
            </a:r>
            <a:r>
              <a:rPr lang="en-US" dirty="0"/>
              <a:t> </a:t>
            </a:r>
            <a:r>
              <a:rPr lang="en-US" dirty="0" err="1"/>
              <a:t>davomida</a:t>
            </a:r>
            <a:r>
              <a:rPr lang="en-US" dirty="0"/>
              <a:t> </a:t>
            </a:r>
            <a:r>
              <a:rPr lang="en-US" dirty="0" err="1"/>
              <a:t>reja</a:t>
            </a:r>
            <a:r>
              <a:rPr lang="en-US" dirty="0"/>
              <a:t> </a:t>
            </a:r>
            <a:r>
              <a:rPr lang="en-US" dirty="0" err="1"/>
              <a:t>asosida</a:t>
            </a:r>
            <a:r>
              <a:rPr lang="en-US" dirty="0"/>
              <a:t> virus </a:t>
            </a:r>
            <a:r>
              <a:rPr lang="en-US" dirty="0" err="1"/>
              <a:t>va</a:t>
            </a:r>
            <a:r>
              <a:rPr lang="en-US" dirty="0"/>
              <a:t> antivirus </a:t>
            </a:r>
            <a:r>
              <a:rPr lang="en-US" dirty="0" err="1"/>
              <a:t>haqida</a:t>
            </a:r>
            <a:r>
              <a:rPr lang="en-US" dirty="0"/>
              <a:t> </a:t>
            </a:r>
            <a:r>
              <a:rPr lang="en-US" dirty="0" err="1"/>
              <a:t>tushucha</a:t>
            </a:r>
            <a:r>
              <a:rPr lang="en-US" dirty="0"/>
              <a:t> </a:t>
            </a:r>
            <a:r>
              <a:rPr lang="en-US" dirty="0" err="1"/>
              <a:t>berib</a:t>
            </a:r>
            <a:r>
              <a:rPr lang="en-US" dirty="0"/>
              <a:t>, </a:t>
            </a:r>
            <a:r>
              <a:rPr lang="en-US" dirty="0" err="1"/>
              <a:t>ularning</a:t>
            </a:r>
            <a:r>
              <a:rPr lang="en-US" dirty="0"/>
              <a:t> </a:t>
            </a:r>
            <a:r>
              <a:rPr lang="en-US" dirty="0" err="1"/>
              <a:t>turlari</a:t>
            </a:r>
            <a:r>
              <a:rPr lang="en-US" dirty="0"/>
              <a:t>, </a:t>
            </a:r>
            <a:r>
              <a:rPr lang="en-US" dirty="0" err="1"/>
              <a:t>ishlash</a:t>
            </a:r>
            <a:r>
              <a:rPr lang="en-US" dirty="0"/>
              <a:t> </a:t>
            </a:r>
            <a:r>
              <a:rPr lang="en-US" dirty="0" err="1"/>
              <a:t>jarayoni</a:t>
            </a:r>
            <a:r>
              <a:rPr lang="en-US" dirty="0"/>
              <a:t>, </a:t>
            </a:r>
            <a:r>
              <a:rPr lang="en-US" dirty="0" err="1"/>
              <a:t>ularni</a:t>
            </a:r>
            <a:r>
              <a:rPr lang="en-US" dirty="0"/>
              <a:t> </a:t>
            </a:r>
            <a:r>
              <a:rPr lang="en-US" dirty="0" err="1"/>
              <a:t>yangilash</a:t>
            </a:r>
            <a:r>
              <a:rPr lang="en-US" dirty="0"/>
              <a:t> </a:t>
            </a:r>
            <a:r>
              <a:rPr lang="en-US" dirty="0" err="1"/>
              <a:t>haqida</a:t>
            </a:r>
            <a:r>
              <a:rPr lang="en-US" dirty="0"/>
              <a:t> </a:t>
            </a:r>
            <a:r>
              <a:rPr lang="en-US" dirty="0" err="1"/>
              <a:t>aytib</a:t>
            </a:r>
            <a:r>
              <a:rPr lang="en-US" dirty="0"/>
              <a:t> </a:t>
            </a:r>
            <a:r>
              <a:rPr lang="en-US" dirty="0" err="1" smtClean="0"/>
              <a:t>o’tildi</a:t>
            </a:r>
            <a:r>
              <a:rPr lang="en-US" dirty="0" smtClean="0"/>
              <a:t>.</a:t>
            </a:r>
            <a:endParaRPr lang="ru-RU" dirty="0"/>
          </a:p>
          <a:p>
            <a:pPr algn="ctr" hangingPunct="0"/>
            <a:r>
              <a:rPr lang="en-US" dirty="0" smtClean="0"/>
              <a:t>  Biz </a:t>
            </a:r>
            <a:r>
              <a:rPr lang="en-US" dirty="0" err="1" smtClean="0"/>
              <a:t>Talabalarga</a:t>
            </a:r>
            <a:r>
              <a:rPr lang="en-US" dirty="0" smtClean="0"/>
              <a:t> </a:t>
            </a:r>
            <a:r>
              <a:rPr lang="en-US" dirty="0" err="1"/>
              <a:t>yaxshi</a:t>
            </a:r>
            <a:r>
              <a:rPr lang="en-US" dirty="0"/>
              <a:t> </a:t>
            </a:r>
            <a:r>
              <a:rPr lang="en-US" dirty="0" err="1"/>
              <a:t>tushuncha</a:t>
            </a:r>
            <a:r>
              <a:rPr lang="en-US" dirty="0"/>
              <a:t> </a:t>
            </a:r>
            <a:r>
              <a:rPr lang="en-US" dirty="0" err="1"/>
              <a:t>hosil</a:t>
            </a:r>
            <a:r>
              <a:rPr lang="en-US" dirty="0"/>
              <a:t> </a:t>
            </a:r>
            <a:r>
              <a:rPr lang="en-US" dirty="0" err="1"/>
              <a:t>qilish</a:t>
            </a:r>
            <a:r>
              <a:rPr lang="en-US" dirty="0"/>
              <a:t> </a:t>
            </a:r>
            <a:r>
              <a:rPr lang="en-US" dirty="0" err="1"/>
              <a:t>uchun</a:t>
            </a:r>
            <a:r>
              <a:rPr lang="en-US" dirty="0"/>
              <a:t> </a:t>
            </a:r>
            <a:r>
              <a:rPr lang="en-US" dirty="0" err="1"/>
              <a:t>kompyuterni</a:t>
            </a:r>
            <a:r>
              <a:rPr lang="en-US" dirty="0"/>
              <a:t> </a:t>
            </a:r>
            <a:r>
              <a:rPr lang="en-US" dirty="0" err="1"/>
              <a:t>viruslardan</a:t>
            </a:r>
            <a:r>
              <a:rPr lang="en-US" dirty="0"/>
              <a:t> </a:t>
            </a:r>
            <a:r>
              <a:rPr lang="en-US" dirty="0" err="1"/>
              <a:t>himoyalash</a:t>
            </a:r>
            <a:r>
              <a:rPr lang="en-US" dirty="0"/>
              <a:t> </a:t>
            </a:r>
            <a:r>
              <a:rPr lang="en-US" dirty="0" err="1"/>
              <a:t>jarayonlarining</a:t>
            </a:r>
            <a:r>
              <a:rPr lang="en-US" dirty="0"/>
              <a:t> </a:t>
            </a:r>
            <a:r>
              <a:rPr lang="en-US" dirty="0" err="1"/>
              <a:t>ketma-ketligi</a:t>
            </a:r>
            <a:r>
              <a:rPr lang="en-US" dirty="0"/>
              <a:t> </a:t>
            </a:r>
            <a:r>
              <a:rPr lang="en-US" dirty="0" err="1"/>
              <a:t>ko’rsatib</a:t>
            </a:r>
            <a:r>
              <a:rPr lang="en-US" dirty="0"/>
              <a:t> </a:t>
            </a:r>
            <a:r>
              <a:rPr lang="en-US" dirty="0" err="1"/>
              <a:t>o’tildi</a:t>
            </a:r>
            <a:r>
              <a:rPr lang="en-US" dirty="0"/>
              <a:t>. </a:t>
            </a:r>
            <a:endParaRPr lang="ru-RU" dirty="0"/>
          </a:p>
          <a:p>
            <a:pPr algn="ctr"/>
            <a:r>
              <a:rPr lang="en-US" dirty="0" smtClean="0"/>
              <a:t>Biz</a:t>
            </a:r>
            <a:r>
              <a:rPr lang="en-US" b="1" dirty="0" smtClean="0"/>
              <a:t> TATU </a:t>
            </a:r>
            <a:r>
              <a:rPr lang="en-US" dirty="0" err="1" smtClean="0"/>
              <a:t>talabalari</a:t>
            </a:r>
            <a:r>
              <a:rPr lang="en-US" dirty="0" smtClean="0"/>
              <a:t> </a:t>
            </a:r>
            <a:r>
              <a:rPr lang="en-US" dirty="0" err="1" smtClean="0"/>
              <a:t>boshqa</a:t>
            </a:r>
            <a:r>
              <a:rPr lang="en-US" dirty="0" smtClean="0"/>
              <a:t> </a:t>
            </a:r>
            <a:r>
              <a:rPr lang="en-US" dirty="0" err="1" smtClean="0"/>
              <a:t>talabalarga</a:t>
            </a:r>
            <a:r>
              <a:rPr lang="en-US" dirty="0" smtClean="0"/>
              <a:t> </a:t>
            </a:r>
            <a:r>
              <a:rPr lang="en-US" dirty="0" err="1" smtClean="0"/>
              <a:t>nisbatan</a:t>
            </a:r>
            <a:r>
              <a:rPr lang="en-US" dirty="0" smtClean="0"/>
              <a:t> </a:t>
            </a:r>
            <a:r>
              <a:rPr lang="en-US" dirty="0" err="1" smtClean="0"/>
              <a:t>Axborot</a:t>
            </a:r>
            <a:r>
              <a:rPr lang="en-US" dirty="0" smtClean="0"/>
              <a:t> </a:t>
            </a:r>
            <a:r>
              <a:rPr lang="en-US" dirty="0" err="1" smtClean="0"/>
              <a:t>Texnalogiyalari</a:t>
            </a:r>
            <a:r>
              <a:rPr lang="en-US" dirty="0" smtClean="0"/>
              <a:t> </a:t>
            </a:r>
            <a:r>
              <a:rPr lang="en-US" dirty="0" err="1" smtClean="0"/>
              <a:t>vositalaridan</a:t>
            </a:r>
            <a:r>
              <a:rPr lang="en-US" dirty="0" smtClean="0"/>
              <a:t> </a:t>
            </a:r>
            <a:r>
              <a:rPr lang="en-US" dirty="0" err="1" smtClean="0"/>
              <a:t>ko’proq</a:t>
            </a:r>
            <a:r>
              <a:rPr lang="en-US" dirty="0" smtClean="0"/>
              <a:t> </a:t>
            </a:r>
            <a:r>
              <a:rPr lang="en-US" dirty="0" err="1" smtClean="0"/>
              <a:t>foydalanganimiz</a:t>
            </a:r>
            <a:r>
              <a:rPr lang="en-US" dirty="0" smtClean="0"/>
              <a:t> </a:t>
            </a:r>
            <a:r>
              <a:rPr lang="en-US" dirty="0" err="1" smtClean="0"/>
              <a:t>uchun</a:t>
            </a:r>
            <a:r>
              <a:rPr lang="en-US" dirty="0" smtClean="0"/>
              <a:t> ham Antivirus </a:t>
            </a:r>
            <a:r>
              <a:rPr lang="en-US" dirty="0" err="1" smtClean="0"/>
              <a:t>va</a:t>
            </a:r>
            <a:r>
              <a:rPr lang="en-US" dirty="0" smtClean="0"/>
              <a:t> virus </a:t>
            </a:r>
            <a:r>
              <a:rPr lang="en-US" dirty="0" err="1" smtClean="0"/>
              <a:t>haqida</a:t>
            </a:r>
            <a:r>
              <a:rPr lang="en-US" dirty="0" smtClean="0"/>
              <a:t> </a:t>
            </a:r>
            <a:r>
              <a:rPr lang="en-US" dirty="0" err="1" smtClean="0"/>
              <a:t>bilishimiz</a:t>
            </a:r>
            <a:r>
              <a:rPr lang="en-US" dirty="0" smtClean="0"/>
              <a:t> , Virus </a:t>
            </a:r>
            <a:r>
              <a:rPr lang="en-US" dirty="0" err="1" smtClean="0"/>
              <a:t>dasturlaridan</a:t>
            </a:r>
            <a:r>
              <a:rPr lang="en-US" dirty="0" smtClean="0"/>
              <a:t> Antivirus </a:t>
            </a:r>
            <a:r>
              <a:rPr lang="en-US" dirty="0" err="1" smtClean="0"/>
              <a:t>dasturi</a:t>
            </a:r>
            <a:r>
              <a:rPr lang="en-US" dirty="0" smtClean="0"/>
              <a:t> </a:t>
            </a:r>
            <a:r>
              <a:rPr lang="en-US" dirty="0" err="1" smtClean="0"/>
              <a:t>orqali</a:t>
            </a:r>
            <a:r>
              <a:rPr lang="en-US" dirty="0" smtClean="0"/>
              <a:t> </a:t>
            </a:r>
            <a:r>
              <a:rPr lang="en-US" dirty="0" err="1" smtClean="0"/>
              <a:t>ximoyanishimiz</a:t>
            </a:r>
            <a:r>
              <a:rPr lang="en-US" dirty="0" smtClean="0"/>
              <a:t>,  </a:t>
            </a:r>
            <a:r>
              <a:rPr lang="en-US" dirty="0" err="1" smtClean="0"/>
              <a:t>va</a:t>
            </a:r>
            <a:r>
              <a:rPr lang="en-US" dirty="0" smtClean="0"/>
              <a:t> </a:t>
            </a:r>
            <a:r>
              <a:rPr lang="en-US" dirty="0" err="1" smtClean="0"/>
              <a:t>bu</a:t>
            </a:r>
            <a:r>
              <a:rPr lang="en-US" dirty="0" smtClean="0"/>
              <a:t> </a:t>
            </a:r>
            <a:r>
              <a:rPr lang="en-US" dirty="0" err="1" smtClean="0"/>
              <a:t>yo’ldagi</a:t>
            </a:r>
            <a:r>
              <a:rPr lang="en-US" dirty="0" smtClean="0"/>
              <a:t> </a:t>
            </a:r>
            <a:r>
              <a:rPr lang="en-US" dirty="0" err="1" smtClean="0"/>
              <a:t>muammolarni</a:t>
            </a:r>
            <a:r>
              <a:rPr lang="en-US" dirty="0" smtClean="0"/>
              <a:t>  </a:t>
            </a:r>
            <a:r>
              <a:rPr lang="en-US" dirty="0" err="1" smtClean="0"/>
              <a:t>bartaraf</a:t>
            </a:r>
            <a:r>
              <a:rPr lang="en-US" dirty="0" smtClean="0"/>
              <a:t>  </a:t>
            </a:r>
            <a:r>
              <a:rPr lang="en-US" dirty="0" err="1" smtClean="0"/>
              <a:t>etishimiz</a:t>
            </a:r>
            <a:r>
              <a:rPr lang="en-US" dirty="0" smtClean="0"/>
              <a:t>, </a:t>
            </a:r>
            <a:r>
              <a:rPr lang="en-US" dirty="0" err="1" smtClean="0"/>
              <a:t>zarur</a:t>
            </a:r>
            <a:r>
              <a:rPr lang="en-US" dirty="0" smtClean="0"/>
              <a:t> </a:t>
            </a:r>
            <a:r>
              <a:rPr lang="en-US" dirty="0" err="1" smtClean="0"/>
              <a:t>va</a:t>
            </a:r>
            <a:r>
              <a:rPr lang="en-US" dirty="0" smtClean="0"/>
              <a:t> </a:t>
            </a:r>
            <a:r>
              <a:rPr lang="en-US" dirty="0" err="1" smtClean="0"/>
              <a:t>shart</a:t>
            </a:r>
            <a:r>
              <a:rPr lang="en-US" dirty="0" smtClean="0"/>
              <a:t>, </a:t>
            </a:r>
            <a:r>
              <a:rPr lang="en-US" dirty="0" err="1" smtClean="0"/>
              <a:t>chunki</a:t>
            </a:r>
            <a:r>
              <a:rPr lang="en-US" dirty="0" smtClean="0"/>
              <a:t> biz </a:t>
            </a:r>
            <a:r>
              <a:rPr lang="en-US" b="1" dirty="0" smtClean="0"/>
              <a:t>“TOSHKENT AXBOROT TEXNALOGIYALARI UNIVERSITETI” TALABALARIMIZ.</a:t>
            </a:r>
            <a:endParaRPr lang="ru-RU" b="1" dirty="0"/>
          </a:p>
        </p:txBody>
      </p:sp>
    </p:spTree>
    <p:extLst>
      <p:ext uri="{BB962C8B-B14F-4D97-AF65-F5344CB8AC3E}">
        <p14:creationId xmlns:p14="http://schemas.microsoft.com/office/powerpoint/2010/main" val="233431905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IMG_20150512_0802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18556"/>
            <a:ext cx="8784975" cy="645080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43608" y="5436513"/>
            <a:ext cx="8352928" cy="584775"/>
          </a:xfrm>
          <a:prstGeom prst="rect">
            <a:avLst/>
          </a:prstGeom>
          <a:noFill/>
        </p:spPr>
        <p:txBody>
          <a:bodyPr wrap="square" rtlCol="0">
            <a:spAutoFit/>
          </a:bodyPr>
          <a:lstStyle/>
          <a:p>
            <a:r>
              <a:rPr lang="en-US" sz="3200" b="1" dirty="0" smtClean="0">
                <a:solidFill>
                  <a:schemeClr val="bg1"/>
                </a:solidFill>
                <a:latin typeface="Cooper Std Black" pitchFamily="18" charset="0"/>
              </a:rPr>
              <a:t>E’TIBORINGIZ UCHUN RAXMAT.</a:t>
            </a:r>
            <a:endParaRPr lang="ru-RU" sz="3200" b="1" dirty="0">
              <a:solidFill>
                <a:schemeClr val="bg1"/>
              </a:solidFill>
            </a:endParaRPr>
          </a:p>
        </p:txBody>
      </p:sp>
    </p:spTree>
    <p:extLst>
      <p:ext uri="{BB962C8B-B14F-4D97-AF65-F5344CB8AC3E}">
        <p14:creationId xmlns:p14="http://schemas.microsoft.com/office/powerpoint/2010/main" val="29160619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99592" y="1484784"/>
            <a:ext cx="7344816" cy="2929880"/>
          </a:xfrm>
        </p:spPr>
        <p:txBody>
          <a:bodyPr>
            <a:noAutofit/>
          </a:bodyPr>
          <a:lstStyle/>
          <a:p>
            <a:pPr algn="ctr"/>
            <a:r>
              <a:rPr lang="uz-Cyrl-UZ" sz="2800" dirty="0">
                <a:latin typeface="+mj-lt"/>
              </a:rPr>
              <a:t>Kompyutеr viruslarini </a:t>
            </a:r>
            <a:r>
              <a:rPr lang="uz-Cyrl-UZ" sz="2800" b="1" dirty="0">
                <a:latin typeface="+mj-lt"/>
              </a:rPr>
              <a:t>dasturli viruslar</a:t>
            </a:r>
            <a:r>
              <a:rPr lang="uz-Cyrl-UZ" sz="2800" dirty="0">
                <a:latin typeface="+mj-lt"/>
              </a:rPr>
              <a:t> dеb atash t</a:t>
            </a:r>
            <a:r>
              <a:rPr lang="en-US" sz="2800" dirty="0" err="1">
                <a:latin typeface="+mj-lt"/>
              </a:rPr>
              <a:t>o‘g</a:t>
            </a:r>
            <a:r>
              <a:rPr lang="en-US" sz="2800" dirty="0">
                <a:latin typeface="+mj-lt"/>
              </a:rPr>
              <a:t>‘</a:t>
            </a:r>
            <a:r>
              <a:rPr lang="uz-Cyrl-UZ" sz="2800" dirty="0">
                <a:latin typeface="+mj-lt"/>
              </a:rPr>
              <a:t>riroq bo‘ladi.</a:t>
            </a:r>
            <a:endParaRPr lang="ru-RU" sz="2800" dirty="0">
              <a:latin typeface="+mj-lt"/>
            </a:endParaRPr>
          </a:p>
          <a:p>
            <a:pPr algn="ctr"/>
            <a:r>
              <a:rPr lang="uz-Cyrl-UZ" sz="2800" b="1" dirty="0">
                <a:latin typeface="+mj-lt"/>
              </a:rPr>
              <a:t>Dasturli virus </a:t>
            </a:r>
            <a:r>
              <a:rPr lang="uz-Cyrl-UZ" sz="2800" dirty="0">
                <a:latin typeface="+mj-lt"/>
              </a:rPr>
              <a:t>dеb avtonom ravishda ishlash, boshqa dastur tarkibiga o‘z – o‘zidan </a:t>
            </a:r>
            <a:r>
              <a:rPr lang="uz-Cyrl-UZ" sz="2800" dirty="0" smtClean="0">
                <a:latin typeface="+mj-lt"/>
              </a:rPr>
              <a:t>q</a:t>
            </a:r>
            <a:r>
              <a:rPr lang="en-US" sz="2800" smtClean="0">
                <a:latin typeface="+mj-lt"/>
              </a:rPr>
              <a:t>o’</a:t>
            </a:r>
            <a:r>
              <a:rPr lang="uz-Cyrl-UZ" sz="2800" smtClean="0">
                <a:latin typeface="+mj-lt"/>
              </a:rPr>
              <a:t>shiluvchi</a:t>
            </a:r>
            <a:r>
              <a:rPr lang="uz-Cyrl-UZ" sz="2800" dirty="0">
                <a:latin typeface="+mj-lt"/>
              </a:rPr>
              <a:t>, ishga qodir va kompyutеr tarmoqlari va alohida kompyutеrlarda o‘z – o‘zidan tarqalish xususiyatiga ega bo‘lgan dasturga aytiladi.</a:t>
            </a:r>
            <a:endParaRPr lang="ru-RU" sz="2800" dirty="0">
              <a:latin typeface="+mj-lt"/>
            </a:endParaRPr>
          </a:p>
          <a:p>
            <a:pPr algn="ctr"/>
            <a:r>
              <a:rPr lang="uz-Cyrl-UZ" sz="2800" dirty="0">
                <a:latin typeface="+mj-lt"/>
              </a:rPr>
              <a:t>Viruslar bilan zararlangan dasturlar </a:t>
            </a:r>
            <a:r>
              <a:rPr lang="uz-Cyrl-UZ" sz="2800" b="1" dirty="0">
                <a:latin typeface="+mj-lt"/>
              </a:rPr>
              <a:t>virus tashuvchi </a:t>
            </a:r>
            <a:r>
              <a:rPr lang="uz-Cyrl-UZ" sz="2800" dirty="0">
                <a:latin typeface="+mj-lt"/>
              </a:rPr>
              <a:t>yoki</a:t>
            </a:r>
            <a:r>
              <a:rPr lang="uz-Cyrl-UZ" sz="2800" b="1" dirty="0">
                <a:latin typeface="+mj-lt"/>
              </a:rPr>
              <a:t> zararlangan dasturlar</a:t>
            </a:r>
            <a:r>
              <a:rPr lang="uz-Cyrl-UZ" sz="2800" dirty="0">
                <a:latin typeface="+mj-lt"/>
              </a:rPr>
              <a:t> dеyiladi.</a:t>
            </a:r>
            <a:endParaRPr lang="ru-RU" sz="2800" dirty="0">
              <a:latin typeface="+mj-lt"/>
            </a:endParaRPr>
          </a:p>
          <a:p>
            <a:endParaRPr lang="ru-RU" sz="2800" dirty="0"/>
          </a:p>
        </p:txBody>
      </p:sp>
      <p:sp>
        <p:nvSpPr>
          <p:cNvPr id="2" name="Заголовок 1"/>
          <p:cNvSpPr>
            <a:spLocks noGrp="1"/>
          </p:cNvSpPr>
          <p:nvPr>
            <p:ph type="ctrTitle"/>
          </p:nvPr>
        </p:nvSpPr>
        <p:spPr>
          <a:xfrm>
            <a:off x="1621904" y="404664"/>
            <a:ext cx="6118448" cy="576063"/>
          </a:xfrm>
        </p:spPr>
        <p:txBody>
          <a:bodyPr>
            <a:normAutofit fontScale="90000"/>
          </a:bodyPr>
          <a:lstStyle/>
          <a:p>
            <a:pPr marL="182880" indent="0">
              <a:buNone/>
            </a:pPr>
            <a:r>
              <a:rPr lang="en-US" b="1" dirty="0" smtClean="0"/>
              <a:t>   Virus </a:t>
            </a:r>
            <a:r>
              <a:rPr lang="en-US" b="1" dirty="0" err="1" smtClean="0"/>
              <a:t>nima</a:t>
            </a:r>
            <a:r>
              <a:rPr lang="en-US" b="1" dirty="0" smtClean="0"/>
              <a:t> ?</a:t>
            </a:r>
            <a:endParaRPr lang="ru-RU" b="1" dirty="0"/>
          </a:p>
        </p:txBody>
      </p:sp>
    </p:spTree>
    <p:extLst>
      <p:ext uri="{BB962C8B-B14F-4D97-AF65-F5344CB8AC3E}">
        <p14:creationId xmlns:p14="http://schemas.microsoft.com/office/powerpoint/2010/main" val="4165077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764704"/>
            <a:ext cx="6512511" cy="1143000"/>
          </a:xfrm>
        </p:spPr>
        <p:txBody>
          <a:bodyPr/>
          <a:lstStyle/>
          <a:p>
            <a:pPr marL="0" indent="0">
              <a:buNone/>
            </a:pPr>
            <a:r>
              <a:rPr lang="en-US" b="1" dirty="0" smtClean="0"/>
              <a:t>Virus </a:t>
            </a:r>
            <a:r>
              <a:rPr lang="en-US" b="1" dirty="0" err="1" smtClean="0"/>
              <a:t>xususiyati</a:t>
            </a:r>
            <a:r>
              <a:rPr lang="en-US" b="1" dirty="0" smtClean="0"/>
              <a:t>.</a:t>
            </a:r>
            <a:endParaRPr lang="ru-RU" b="1" dirty="0"/>
          </a:p>
        </p:txBody>
      </p:sp>
      <p:sp>
        <p:nvSpPr>
          <p:cNvPr id="3" name="Объект 2"/>
          <p:cNvSpPr>
            <a:spLocks noGrp="1"/>
          </p:cNvSpPr>
          <p:nvPr>
            <p:ph sz="quarter" idx="13"/>
          </p:nvPr>
        </p:nvSpPr>
        <p:spPr>
          <a:xfrm>
            <a:off x="1187624" y="2132856"/>
            <a:ext cx="6912768" cy="4437112"/>
          </a:xfrm>
        </p:spPr>
        <p:txBody>
          <a:bodyPr/>
          <a:lstStyle/>
          <a:p>
            <a:pPr algn="ctr"/>
            <a:r>
              <a:rPr lang="en-US" sz="2800" b="1" dirty="0" err="1"/>
              <a:t>Kompyut</a:t>
            </a:r>
            <a:r>
              <a:rPr lang="ru-RU" sz="2800" b="1" dirty="0"/>
              <a:t>е</a:t>
            </a:r>
            <a:r>
              <a:rPr lang="en-US" sz="2800" b="1" dirty="0"/>
              <a:t>r </a:t>
            </a:r>
            <a:r>
              <a:rPr lang="en-US" sz="2800" b="1" dirty="0" err="1"/>
              <a:t>virusi</a:t>
            </a:r>
            <a:r>
              <a:rPr lang="en-US" sz="2800" dirty="0"/>
              <a:t> – </a:t>
            </a:r>
            <a:r>
              <a:rPr lang="en-US" sz="2800" dirty="0" err="1"/>
              <a:t>bu</a:t>
            </a:r>
            <a:r>
              <a:rPr lang="en-US" sz="2800" dirty="0"/>
              <a:t> </a:t>
            </a:r>
            <a:r>
              <a:rPr lang="en-US" sz="2800" dirty="0" err="1"/>
              <a:t>maxsus</a:t>
            </a:r>
            <a:r>
              <a:rPr lang="en-US" sz="2800" dirty="0"/>
              <a:t> </a:t>
            </a:r>
            <a:r>
              <a:rPr lang="en-US" sz="2800" dirty="0" err="1"/>
              <a:t>yozilgan</a:t>
            </a:r>
            <a:r>
              <a:rPr lang="en-US" sz="2800" dirty="0"/>
              <a:t> </a:t>
            </a:r>
            <a:r>
              <a:rPr lang="en-US" sz="2800" dirty="0" err="1"/>
              <a:t>dastur</a:t>
            </a:r>
            <a:r>
              <a:rPr lang="en-US" sz="2800" dirty="0"/>
              <a:t> </a:t>
            </a:r>
            <a:r>
              <a:rPr lang="en-US" sz="2800" dirty="0" err="1"/>
              <a:t>bo‘lib</a:t>
            </a:r>
            <a:r>
              <a:rPr lang="en-US" sz="2800" dirty="0"/>
              <a:t>, </a:t>
            </a:r>
            <a:r>
              <a:rPr lang="en-US" sz="2800" dirty="0" err="1"/>
              <a:t>boshqa</a:t>
            </a:r>
            <a:r>
              <a:rPr lang="en-US" sz="2800" dirty="0"/>
              <a:t> </a:t>
            </a:r>
            <a:r>
              <a:rPr lang="en-US" sz="2800" dirty="0" err="1"/>
              <a:t>dasturlar</a:t>
            </a:r>
            <a:r>
              <a:rPr lang="en-US" sz="2800" dirty="0"/>
              <a:t> </a:t>
            </a:r>
            <a:r>
              <a:rPr lang="en-US" sz="2800" dirty="0" err="1"/>
              <a:t>tarkibiga</a:t>
            </a:r>
            <a:r>
              <a:rPr lang="en-US" sz="2800" dirty="0"/>
              <a:t> </a:t>
            </a:r>
            <a:r>
              <a:rPr lang="en-US" sz="2800" dirty="0" err="1"/>
              <a:t>yoziladi</a:t>
            </a:r>
            <a:r>
              <a:rPr lang="en-US" sz="2800" dirty="0"/>
              <a:t>, </a:t>
            </a:r>
            <a:r>
              <a:rPr lang="en-US" sz="2800" dirty="0" err="1"/>
              <a:t>ya’ni</a:t>
            </a:r>
            <a:r>
              <a:rPr lang="en-US" sz="2800" dirty="0"/>
              <a:t> </a:t>
            </a:r>
            <a:r>
              <a:rPr lang="en-US" sz="2800" dirty="0" err="1"/>
              <a:t>zararlaydi</a:t>
            </a:r>
            <a:r>
              <a:rPr lang="en-US" sz="2800" dirty="0"/>
              <a:t> </a:t>
            </a:r>
            <a:r>
              <a:rPr lang="en-US" sz="2800" dirty="0" err="1"/>
              <a:t>va</a:t>
            </a:r>
            <a:r>
              <a:rPr lang="en-US" sz="2800" dirty="0"/>
              <a:t> </a:t>
            </a:r>
            <a:r>
              <a:rPr lang="en-US" sz="2800" dirty="0" err="1"/>
              <a:t>kompyut</a:t>
            </a:r>
            <a:r>
              <a:rPr lang="ru-RU" sz="2800" dirty="0"/>
              <a:t>е</a:t>
            </a:r>
            <a:r>
              <a:rPr lang="en-US" sz="2800" dirty="0" err="1"/>
              <a:t>rlarda</a:t>
            </a:r>
            <a:r>
              <a:rPr lang="en-US" sz="2800" dirty="0"/>
              <a:t> </a:t>
            </a:r>
            <a:r>
              <a:rPr lang="en-US" sz="2800" dirty="0" err="1"/>
              <a:t>o‘zining</a:t>
            </a:r>
            <a:r>
              <a:rPr lang="en-US" sz="2800" dirty="0"/>
              <a:t> </a:t>
            </a:r>
            <a:r>
              <a:rPr lang="en-US" sz="2800" dirty="0" err="1"/>
              <a:t>g‘arazli</a:t>
            </a:r>
            <a:r>
              <a:rPr lang="en-US" sz="2800" dirty="0"/>
              <a:t> </a:t>
            </a:r>
            <a:r>
              <a:rPr lang="en-US" sz="2800" dirty="0" err="1"/>
              <a:t>maqsadlarini</a:t>
            </a:r>
            <a:r>
              <a:rPr lang="en-US" sz="2800" dirty="0"/>
              <a:t> </a:t>
            </a:r>
            <a:r>
              <a:rPr lang="en-US" sz="2800" dirty="0" err="1"/>
              <a:t>amalga</a:t>
            </a:r>
            <a:r>
              <a:rPr lang="en-US" sz="2800" dirty="0"/>
              <a:t> </a:t>
            </a:r>
            <a:r>
              <a:rPr lang="en-US" sz="2800" dirty="0" err="1"/>
              <a:t>oshiradi</a:t>
            </a:r>
            <a:r>
              <a:rPr lang="en-US" sz="2800" dirty="0"/>
              <a:t>.</a:t>
            </a:r>
            <a:endParaRPr lang="ru-RU" sz="2800" dirty="0"/>
          </a:p>
          <a:p>
            <a:pPr algn="ctr"/>
            <a:r>
              <a:rPr lang="en-US" sz="2800" dirty="0" err="1"/>
              <a:t>Kompyut</a:t>
            </a:r>
            <a:r>
              <a:rPr lang="ru-RU" sz="2800" dirty="0"/>
              <a:t>е</a:t>
            </a:r>
            <a:r>
              <a:rPr lang="en-US" sz="2800" dirty="0"/>
              <a:t>r </a:t>
            </a:r>
            <a:r>
              <a:rPr lang="en-US" sz="2800" dirty="0" err="1"/>
              <a:t>virusi</a:t>
            </a:r>
            <a:r>
              <a:rPr lang="en-US" sz="2800" dirty="0"/>
              <a:t> </a:t>
            </a:r>
            <a:r>
              <a:rPr lang="en-US" sz="2800" dirty="0" err="1"/>
              <a:t>orqali</a:t>
            </a:r>
            <a:r>
              <a:rPr lang="en-US" sz="2800" dirty="0"/>
              <a:t> </a:t>
            </a:r>
            <a:r>
              <a:rPr lang="en-US" sz="2800" dirty="0" err="1"/>
              <a:t>zararlanish</a:t>
            </a:r>
            <a:r>
              <a:rPr lang="en-US" sz="2800" dirty="0"/>
              <a:t> </a:t>
            </a:r>
            <a:r>
              <a:rPr lang="en-US" sz="2800" dirty="0" err="1"/>
              <a:t>oqibatida</a:t>
            </a:r>
            <a:r>
              <a:rPr lang="en-US" sz="2800" dirty="0"/>
              <a:t> </a:t>
            </a:r>
            <a:r>
              <a:rPr lang="en-US" sz="2800" dirty="0" err="1"/>
              <a:t>kompyut</a:t>
            </a:r>
            <a:r>
              <a:rPr lang="ru-RU" sz="2800" dirty="0"/>
              <a:t>е</a:t>
            </a:r>
            <a:r>
              <a:rPr lang="en-US" sz="2800" dirty="0" err="1"/>
              <a:t>rlarda</a:t>
            </a:r>
            <a:r>
              <a:rPr lang="en-US" sz="2800" dirty="0"/>
              <a:t> </a:t>
            </a:r>
            <a:r>
              <a:rPr lang="en-US" sz="2800" dirty="0" err="1"/>
              <a:t>quyidagi</a:t>
            </a:r>
            <a:r>
              <a:rPr lang="en-US" sz="2800" dirty="0"/>
              <a:t> </a:t>
            </a:r>
            <a:r>
              <a:rPr lang="en-US" sz="2800" dirty="0" err="1"/>
              <a:t>o‘zgarishlar</a:t>
            </a:r>
            <a:r>
              <a:rPr lang="en-US" sz="2800" dirty="0"/>
              <a:t> </a:t>
            </a:r>
            <a:r>
              <a:rPr lang="en-US" sz="2800" dirty="0" err="1"/>
              <a:t>paydo</a:t>
            </a:r>
            <a:r>
              <a:rPr lang="en-US" sz="2800" dirty="0"/>
              <a:t> </a:t>
            </a:r>
            <a:r>
              <a:rPr lang="en-US" sz="2800" dirty="0" err="1"/>
              <a:t>bo‘ladi</a:t>
            </a:r>
            <a:r>
              <a:rPr lang="en-US" sz="2800" dirty="0"/>
              <a:t>:</a:t>
            </a:r>
            <a:endParaRPr lang="ru-RU" sz="2800" dirty="0"/>
          </a:p>
          <a:p>
            <a:pPr marL="0" indent="0">
              <a:buNone/>
            </a:pPr>
            <a:endParaRPr lang="ru-RU" dirty="0"/>
          </a:p>
        </p:txBody>
      </p:sp>
    </p:spTree>
    <p:extLst>
      <p:ext uri="{BB962C8B-B14F-4D97-AF65-F5344CB8AC3E}">
        <p14:creationId xmlns:p14="http://schemas.microsoft.com/office/powerpoint/2010/main" val="38668748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548680"/>
            <a:ext cx="6512511" cy="1143000"/>
          </a:xfrm>
        </p:spPr>
        <p:txBody>
          <a:bodyPr/>
          <a:lstStyle/>
          <a:p>
            <a:pPr marL="0" indent="0">
              <a:buNone/>
            </a:pPr>
            <a:r>
              <a:rPr lang="en-US" b="1" dirty="0" err="1" smtClean="0"/>
              <a:t>Zararlash</a:t>
            </a:r>
            <a:r>
              <a:rPr lang="en-US" b="1" dirty="0" smtClean="0"/>
              <a:t> </a:t>
            </a:r>
            <a:r>
              <a:rPr lang="en-US" b="1" dirty="0" err="1" smtClean="0"/>
              <a:t>holatlari</a:t>
            </a:r>
            <a:r>
              <a:rPr lang="en-US" b="1" dirty="0" smtClean="0"/>
              <a:t>.</a:t>
            </a:r>
            <a:endParaRPr lang="ru-RU" b="1" dirty="0"/>
          </a:p>
        </p:txBody>
      </p:sp>
      <p:sp>
        <p:nvSpPr>
          <p:cNvPr id="3" name="Объект 2"/>
          <p:cNvSpPr>
            <a:spLocks noGrp="1"/>
          </p:cNvSpPr>
          <p:nvPr>
            <p:ph sz="quarter" idx="13"/>
          </p:nvPr>
        </p:nvSpPr>
        <p:spPr>
          <a:xfrm>
            <a:off x="1115616" y="1772816"/>
            <a:ext cx="7272808" cy="4752528"/>
          </a:xfrm>
        </p:spPr>
        <p:txBody>
          <a:bodyPr>
            <a:normAutofit fontScale="85000" lnSpcReduction="10000"/>
          </a:bodyPr>
          <a:lstStyle/>
          <a:p>
            <a:pPr marL="0" indent="0">
              <a:buNone/>
            </a:pPr>
            <a:r>
              <a:rPr lang="en-US" sz="2800" dirty="0" smtClean="0"/>
              <a:t>   -   </a:t>
            </a:r>
            <a:r>
              <a:rPr lang="en-US" sz="2800" dirty="0" err="1" smtClean="0"/>
              <a:t>ayrim</a:t>
            </a:r>
            <a:r>
              <a:rPr lang="en-US" sz="2800" dirty="0" smtClean="0"/>
              <a:t> </a:t>
            </a:r>
            <a:r>
              <a:rPr lang="en-US" sz="2800" dirty="0" err="1"/>
              <a:t>dasturlar</a:t>
            </a:r>
            <a:r>
              <a:rPr lang="en-US" sz="2800" dirty="0"/>
              <a:t> </a:t>
            </a:r>
            <a:r>
              <a:rPr lang="en-US" sz="2800" dirty="0" err="1"/>
              <a:t>ishlamaydi</a:t>
            </a:r>
            <a:r>
              <a:rPr lang="en-US" sz="2800" dirty="0"/>
              <a:t> </a:t>
            </a:r>
            <a:r>
              <a:rPr lang="en-US" sz="2800" dirty="0" err="1"/>
              <a:t>yoki</a:t>
            </a:r>
            <a:r>
              <a:rPr lang="en-US" sz="2800" dirty="0"/>
              <a:t> </a:t>
            </a:r>
            <a:r>
              <a:rPr lang="en-US" sz="2800" dirty="0" err="1"/>
              <a:t>xato</a:t>
            </a:r>
            <a:r>
              <a:rPr lang="en-US" sz="2800" dirty="0"/>
              <a:t> </a:t>
            </a:r>
            <a:r>
              <a:rPr lang="en-US" sz="2800" dirty="0" err="1"/>
              <a:t>ishlay</a:t>
            </a:r>
            <a:r>
              <a:rPr lang="en-US" sz="2800" dirty="0"/>
              <a:t> </a:t>
            </a:r>
            <a:r>
              <a:rPr lang="en-US" sz="2800" dirty="0" err="1"/>
              <a:t>boshlaydi</a:t>
            </a:r>
            <a:r>
              <a:rPr lang="en-US" sz="2800" dirty="0" smtClean="0"/>
              <a:t>;</a:t>
            </a:r>
            <a:endParaRPr lang="ru-RU" sz="2800" dirty="0" smtClean="0"/>
          </a:p>
          <a:p>
            <a:pPr marL="0" indent="0">
              <a:buNone/>
            </a:pPr>
            <a:r>
              <a:rPr lang="en-US" sz="2800" dirty="0" smtClean="0"/>
              <a:t>   -   </a:t>
            </a:r>
            <a:r>
              <a:rPr lang="en-US" sz="2800" dirty="0" err="1" smtClean="0"/>
              <a:t>bajariluvchi</a:t>
            </a:r>
            <a:r>
              <a:rPr lang="en-US" sz="2800" dirty="0" smtClean="0"/>
              <a:t> </a:t>
            </a:r>
            <a:r>
              <a:rPr lang="en-US" sz="2800" dirty="0" err="1" smtClean="0"/>
              <a:t>faylning</a:t>
            </a:r>
            <a:r>
              <a:rPr lang="en-US" sz="2800" dirty="0" smtClean="0"/>
              <a:t> </a:t>
            </a:r>
            <a:r>
              <a:rPr lang="en-US" sz="2800" dirty="0" err="1" smtClean="0"/>
              <a:t>hajmi</a:t>
            </a:r>
            <a:r>
              <a:rPr lang="en-US" sz="2800" dirty="0" smtClean="0"/>
              <a:t> </a:t>
            </a:r>
            <a:r>
              <a:rPr lang="en-US" sz="2800" dirty="0" err="1" smtClean="0"/>
              <a:t>va</a:t>
            </a:r>
            <a:r>
              <a:rPr lang="en-US" sz="2800" dirty="0" smtClean="0"/>
              <a:t> </a:t>
            </a:r>
            <a:r>
              <a:rPr lang="en-US" sz="2800" dirty="0" err="1" smtClean="0"/>
              <a:t>uning</a:t>
            </a:r>
            <a:r>
              <a:rPr lang="en-US" sz="2800" dirty="0" smtClean="0"/>
              <a:t> </a:t>
            </a:r>
            <a:r>
              <a:rPr lang="en-US" sz="2800" dirty="0" err="1" smtClean="0"/>
              <a:t>yaratilgan</a:t>
            </a:r>
            <a:r>
              <a:rPr lang="en-US" sz="2800" dirty="0" smtClean="0"/>
              <a:t> </a:t>
            </a:r>
            <a:r>
              <a:rPr lang="en-US" sz="2800" dirty="0" err="1" smtClean="0"/>
              <a:t>vaqti</a:t>
            </a:r>
            <a:r>
              <a:rPr lang="en-US" sz="2800" dirty="0" smtClean="0"/>
              <a:t> </a:t>
            </a:r>
            <a:r>
              <a:rPr lang="en-US" sz="2800" dirty="0" err="1" smtClean="0"/>
              <a:t>o‘zgaradi</a:t>
            </a:r>
            <a:r>
              <a:rPr lang="en-US" sz="2800" dirty="0" smtClean="0"/>
              <a:t>;</a:t>
            </a:r>
            <a:endParaRPr lang="ru-RU" sz="2800" dirty="0" smtClean="0"/>
          </a:p>
          <a:p>
            <a:pPr marL="0" indent="0">
              <a:buNone/>
            </a:pPr>
            <a:r>
              <a:rPr lang="en-US" sz="2800" dirty="0" smtClean="0"/>
              <a:t>   -   </a:t>
            </a:r>
            <a:r>
              <a:rPr lang="en-US" sz="2800" dirty="0" err="1"/>
              <a:t>ekranda</a:t>
            </a:r>
            <a:r>
              <a:rPr lang="en-US" sz="2800" dirty="0"/>
              <a:t> </a:t>
            </a:r>
            <a:r>
              <a:rPr lang="en-US" sz="2800" dirty="0" err="1"/>
              <a:t>anglab</a:t>
            </a:r>
            <a:r>
              <a:rPr lang="en-US" sz="2800" dirty="0"/>
              <a:t> </a:t>
            </a:r>
            <a:r>
              <a:rPr lang="en-US" sz="2800" dirty="0" err="1"/>
              <a:t>bo‘lmaydigan</a:t>
            </a:r>
            <a:r>
              <a:rPr lang="en-US" sz="2800" dirty="0"/>
              <a:t> b</a:t>
            </a:r>
            <a:r>
              <a:rPr lang="ru-RU" sz="2800" dirty="0"/>
              <a:t>е</a:t>
            </a:r>
            <a:r>
              <a:rPr lang="en-US" sz="2800" dirty="0" err="1"/>
              <a:t>lgilar</a:t>
            </a:r>
            <a:r>
              <a:rPr lang="en-US" sz="2800" dirty="0"/>
              <a:t>, </a:t>
            </a:r>
            <a:r>
              <a:rPr lang="en-US" sz="2800" dirty="0" err="1"/>
              <a:t>turli</a:t>
            </a:r>
            <a:r>
              <a:rPr lang="en-US" sz="2800" dirty="0"/>
              <a:t> </a:t>
            </a:r>
            <a:r>
              <a:rPr lang="en-US" sz="2800" dirty="0" err="1"/>
              <a:t>xil</a:t>
            </a:r>
            <a:r>
              <a:rPr lang="en-US" sz="2800" dirty="0"/>
              <a:t> </a:t>
            </a:r>
            <a:r>
              <a:rPr lang="en-US" sz="2800" dirty="0" err="1"/>
              <a:t>tasvir</a:t>
            </a:r>
            <a:r>
              <a:rPr lang="en-US" sz="2800" dirty="0"/>
              <a:t> </a:t>
            </a:r>
            <a:r>
              <a:rPr lang="en-US" sz="2800" dirty="0" err="1"/>
              <a:t>va</a:t>
            </a:r>
            <a:r>
              <a:rPr lang="en-US" sz="2800" dirty="0"/>
              <a:t> </a:t>
            </a:r>
            <a:r>
              <a:rPr lang="en-US" sz="2800" dirty="0" err="1"/>
              <a:t>tovushlar</a:t>
            </a:r>
            <a:r>
              <a:rPr lang="en-US" sz="2800" dirty="0"/>
              <a:t> </a:t>
            </a:r>
            <a:r>
              <a:rPr lang="en-US" sz="2800" dirty="0" err="1"/>
              <a:t>paydo</a:t>
            </a:r>
            <a:r>
              <a:rPr lang="en-US" sz="2800" dirty="0"/>
              <a:t> </a:t>
            </a:r>
            <a:r>
              <a:rPr lang="en-US" sz="2800" dirty="0" err="1"/>
              <a:t>bo‘ladi</a:t>
            </a:r>
            <a:r>
              <a:rPr lang="en-US" sz="2800" dirty="0"/>
              <a:t>;</a:t>
            </a:r>
            <a:endParaRPr lang="ru-RU" sz="2800" dirty="0"/>
          </a:p>
          <a:p>
            <a:pPr marL="0" indent="0">
              <a:buNone/>
            </a:pPr>
            <a:r>
              <a:rPr lang="en-US" sz="2800" dirty="0" smtClean="0"/>
              <a:t>   -  </a:t>
            </a:r>
            <a:r>
              <a:rPr lang="en-US" sz="2800" dirty="0" err="1"/>
              <a:t>kompyut</a:t>
            </a:r>
            <a:r>
              <a:rPr lang="ru-RU" sz="2800" dirty="0"/>
              <a:t>е</a:t>
            </a:r>
            <a:r>
              <a:rPr lang="en-US" sz="2800" dirty="0" err="1"/>
              <a:t>rning</a:t>
            </a:r>
            <a:r>
              <a:rPr lang="en-US" sz="2800" dirty="0"/>
              <a:t> </a:t>
            </a:r>
            <a:r>
              <a:rPr lang="en-US" sz="2800" dirty="0" err="1"/>
              <a:t>ishlashi</a:t>
            </a:r>
            <a:r>
              <a:rPr lang="en-US" sz="2800" dirty="0"/>
              <a:t> s</a:t>
            </a:r>
            <a:r>
              <a:rPr lang="ru-RU" sz="2800" dirty="0"/>
              <a:t>е</a:t>
            </a:r>
            <a:r>
              <a:rPr lang="en-US" sz="2800" dirty="0" err="1"/>
              <a:t>kinlashadi</a:t>
            </a:r>
            <a:r>
              <a:rPr lang="en-US" sz="2800" dirty="0"/>
              <a:t> </a:t>
            </a:r>
            <a:r>
              <a:rPr lang="en-US" sz="2800" dirty="0" err="1"/>
              <a:t>va</a:t>
            </a:r>
            <a:r>
              <a:rPr lang="en-US" sz="2800" dirty="0"/>
              <a:t> t</a:t>
            </a:r>
            <a:r>
              <a:rPr lang="ru-RU" sz="2800" dirty="0"/>
              <a:t>е</a:t>
            </a:r>
            <a:r>
              <a:rPr lang="en-US" sz="2800" dirty="0" err="1"/>
              <a:t>zkor</a:t>
            </a:r>
            <a:r>
              <a:rPr lang="en-US" sz="2800" dirty="0"/>
              <a:t> </a:t>
            </a:r>
            <a:r>
              <a:rPr lang="en-US" sz="2800" dirty="0" err="1"/>
              <a:t>xotiradagi</a:t>
            </a:r>
            <a:r>
              <a:rPr lang="en-US" sz="2800" dirty="0"/>
              <a:t> </a:t>
            </a:r>
            <a:r>
              <a:rPr lang="en-US" sz="2800" dirty="0" err="1"/>
              <a:t>bo‘sh</a:t>
            </a:r>
            <a:r>
              <a:rPr lang="en-US" sz="2800" dirty="0"/>
              <a:t> joy </a:t>
            </a:r>
            <a:r>
              <a:rPr lang="en-US" sz="2800" dirty="0" err="1"/>
              <a:t>hajmi</a:t>
            </a:r>
            <a:r>
              <a:rPr lang="en-US" sz="2800" dirty="0"/>
              <a:t> </a:t>
            </a:r>
            <a:r>
              <a:rPr lang="en-US" sz="2800" dirty="0" err="1"/>
              <a:t>kamayadi</a:t>
            </a:r>
            <a:r>
              <a:rPr lang="en-US" sz="2800" dirty="0"/>
              <a:t>;</a:t>
            </a:r>
            <a:endParaRPr lang="ru-RU" sz="2800" dirty="0"/>
          </a:p>
          <a:p>
            <a:pPr marL="0" indent="0">
              <a:buNone/>
            </a:pPr>
            <a:r>
              <a:rPr lang="en-US" sz="2800" dirty="0" smtClean="0"/>
              <a:t>   -  </a:t>
            </a:r>
            <a:r>
              <a:rPr lang="en-US" sz="2800" dirty="0"/>
              <a:t>disk </a:t>
            </a:r>
            <a:r>
              <a:rPr lang="en-US" sz="2800" dirty="0" err="1"/>
              <a:t>yoki</a:t>
            </a:r>
            <a:r>
              <a:rPr lang="en-US" sz="2800" dirty="0"/>
              <a:t> </a:t>
            </a:r>
            <a:r>
              <a:rPr lang="en-US" sz="2800" dirty="0" err="1"/>
              <a:t>diskdagi</a:t>
            </a:r>
            <a:r>
              <a:rPr lang="en-US" sz="2800" dirty="0"/>
              <a:t> </a:t>
            </a:r>
            <a:r>
              <a:rPr lang="en-US" sz="2800" dirty="0" err="1"/>
              <a:t>bir</a:t>
            </a:r>
            <a:r>
              <a:rPr lang="en-US" sz="2800" dirty="0"/>
              <a:t> n</a:t>
            </a:r>
            <a:r>
              <a:rPr lang="ru-RU" sz="2800" dirty="0"/>
              <a:t>е</a:t>
            </a:r>
            <a:r>
              <a:rPr lang="en-US" sz="2800" dirty="0"/>
              <a:t>cha </a:t>
            </a:r>
            <a:r>
              <a:rPr lang="en-US" sz="2800" dirty="0" err="1"/>
              <a:t>fayllar</a:t>
            </a:r>
            <a:r>
              <a:rPr lang="en-US" sz="2800" dirty="0"/>
              <a:t> </a:t>
            </a:r>
            <a:r>
              <a:rPr lang="en-US" sz="2800" dirty="0" err="1"/>
              <a:t>zararlanadi</a:t>
            </a:r>
            <a:r>
              <a:rPr lang="en-US" sz="2800" dirty="0"/>
              <a:t> (</a:t>
            </a:r>
            <a:r>
              <a:rPr lang="en-US" sz="2800" dirty="0" err="1"/>
              <a:t>ba’zi</a:t>
            </a:r>
            <a:r>
              <a:rPr lang="en-US" sz="2800" dirty="0"/>
              <a:t> </a:t>
            </a:r>
            <a:r>
              <a:rPr lang="en-US" sz="2800" dirty="0" err="1"/>
              <a:t>hollarda</a:t>
            </a:r>
            <a:r>
              <a:rPr lang="en-US" sz="2800" dirty="0"/>
              <a:t> disk </a:t>
            </a:r>
            <a:r>
              <a:rPr lang="en-US" sz="2800" dirty="0" err="1"/>
              <a:t>va</a:t>
            </a:r>
            <a:r>
              <a:rPr lang="en-US" sz="2800" dirty="0"/>
              <a:t> </a:t>
            </a:r>
            <a:r>
              <a:rPr lang="en-US" sz="2800" dirty="0" err="1"/>
              <a:t>fayllarni</a:t>
            </a:r>
            <a:r>
              <a:rPr lang="en-US" sz="2800" dirty="0"/>
              <a:t> </a:t>
            </a:r>
            <a:r>
              <a:rPr lang="en-US" sz="2800" dirty="0" err="1"/>
              <a:t>tiklab</a:t>
            </a:r>
            <a:r>
              <a:rPr lang="en-US" sz="2800" dirty="0"/>
              <a:t> </a:t>
            </a:r>
            <a:r>
              <a:rPr lang="en-US" sz="2800" dirty="0" err="1"/>
              <a:t>bo‘lmaydi</a:t>
            </a:r>
            <a:r>
              <a:rPr lang="en-US" sz="2800" dirty="0"/>
              <a:t>):</a:t>
            </a:r>
            <a:endParaRPr lang="ru-RU" sz="2800" dirty="0"/>
          </a:p>
          <a:p>
            <a:pPr marL="0" indent="0">
              <a:buNone/>
            </a:pPr>
            <a:r>
              <a:rPr lang="en-US" sz="2800" dirty="0" smtClean="0"/>
              <a:t>   -  </a:t>
            </a:r>
            <a:r>
              <a:rPr lang="en-US" sz="2800" dirty="0" err="1"/>
              <a:t>vinch</a:t>
            </a:r>
            <a:r>
              <a:rPr lang="ru-RU" sz="2800" dirty="0"/>
              <a:t>е</a:t>
            </a:r>
            <a:r>
              <a:rPr lang="en-US" sz="2800" dirty="0" err="1"/>
              <a:t>st</a:t>
            </a:r>
            <a:r>
              <a:rPr lang="ru-RU" sz="2800" dirty="0"/>
              <a:t>е</a:t>
            </a:r>
            <a:r>
              <a:rPr lang="en-US" sz="2800" dirty="0"/>
              <a:t>r </a:t>
            </a:r>
            <a:r>
              <a:rPr lang="en-US" sz="2800" dirty="0" err="1"/>
              <a:t>orqali</a:t>
            </a:r>
            <a:r>
              <a:rPr lang="en-US" sz="2800" dirty="0"/>
              <a:t> </a:t>
            </a:r>
            <a:r>
              <a:rPr lang="en-US" sz="2800" dirty="0" err="1"/>
              <a:t>kompyut</a:t>
            </a:r>
            <a:r>
              <a:rPr lang="ru-RU" sz="2800" dirty="0"/>
              <a:t>е</a:t>
            </a:r>
            <a:r>
              <a:rPr lang="en-US" sz="2800" dirty="0" err="1"/>
              <a:t>rning</a:t>
            </a:r>
            <a:r>
              <a:rPr lang="en-US" sz="2800" dirty="0"/>
              <a:t> </a:t>
            </a:r>
            <a:r>
              <a:rPr lang="en-US" sz="2800" dirty="0" err="1"/>
              <a:t>ishga</a:t>
            </a:r>
            <a:r>
              <a:rPr lang="en-US" sz="2800" dirty="0"/>
              <a:t> </a:t>
            </a:r>
            <a:r>
              <a:rPr lang="en-US" sz="2800" dirty="0" err="1"/>
              <a:t>tushishi</a:t>
            </a:r>
            <a:r>
              <a:rPr lang="en-US" sz="2800" dirty="0"/>
              <a:t> </a:t>
            </a:r>
            <a:r>
              <a:rPr lang="en-US" sz="2800" dirty="0" err="1" smtClean="0"/>
              <a:t>qiyinlashadi</a:t>
            </a:r>
            <a:r>
              <a:rPr lang="en-US" sz="2800" dirty="0" smtClean="0"/>
              <a:t>.</a:t>
            </a:r>
            <a:endParaRPr lang="ru-RU" sz="2800" dirty="0"/>
          </a:p>
          <a:p>
            <a:endParaRPr lang="ru-RU" dirty="0"/>
          </a:p>
        </p:txBody>
      </p:sp>
    </p:spTree>
    <p:extLst>
      <p:ext uri="{BB962C8B-B14F-4D97-AF65-F5344CB8AC3E}">
        <p14:creationId xmlns:p14="http://schemas.microsoft.com/office/powerpoint/2010/main" val="2437357953"/>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1143000"/>
          </a:xfrm>
        </p:spPr>
        <p:txBody>
          <a:bodyPr>
            <a:noAutofit/>
          </a:bodyPr>
          <a:lstStyle/>
          <a:p>
            <a:pPr marL="0" indent="0" algn="ctr">
              <a:buNone/>
            </a:pPr>
            <a:r>
              <a:rPr lang="en-US" sz="3200" b="1" dirty="0" err="1"/>
              <a:t>Kompyut</a:t>
            </a:r>
            <a:r>
              <a:rPr lang="ru-RU" sz="3200" b="1" dirty="0"/>
              <a:t>е</a:t>
            </a:r>
            <a:r>
              <a:rPr lang="en-US" sz="3200" b="1" dirty="0" err="1"/>
              <a:t>rning</a:t>
            </a:r>
            <a:r>
              <a:rPr lang="en-US" sz="3200" b="1" dirty="0"/>
              <a:t> </a:t>
            </a:r>
            <a:r>
              <a:rPr lang="en-US" sz="3200" b="1" dirty="0" err="1"/>
              <a:t>viruslar</a:t>
            </a:r>
            <a:r>
              <a:rPr lang="en-US" sz="3200" b="1" dirty="0"/>
              <a:t> </a:t>
            </a:r>
            <a:r>
              <a:rPr lang="en-US" sz="3200" b="1" dirty="0" err="1"/>
              <a:t>bilan</a:t>
            </a:r>
            <a:r>
              <a:rPr lang="en-US" sz="3200" b="1" dirty="0"/>
              <a:t> </a:t>
            </a:r>
            <a:r>
              <a:rPr lang="en-US" sz="3200" b="1" dirty="0" err="1"/>
              <a:t>zararlanish</a:t>
            </a:r>
            <a:r>
              <a:rPr lang="en-US" sz="3200" b="1" dirty="0"/>
              <a:t> </a:t>
            </a:r>
            <a:r>
              <a:rPr lang="en-US" sz="3200" b="1" dirty="0" err="1" smtClean="0"/>
              <a:t>y</a:t>
            </a:r>
            <a:r>
              <a:rPr lang="en-US" sz="3200" dirty="0" err="1" smtClean="0"/>
              <a:t>o’</a:t>
            </a:r>
            <a:r>
              <a:rPr lang="en-US" sz="3200" b="1" dirty="0" err="1" smtClean="0"/>
              <a:t>llari</a:t>
            </a:r>
            <a:r>
              <a:rPr lang="en-US" sz="3200" b="1" dirty="0" smtClean="0"/>
              <a:t> </a:t>
            </a:r>
            <a:r>
              <a:rPr lang="en-US" sz="3200" b="1" dirty="0" err="1"/>
              <a:t>quyidagilardir</a:t>
            </a:r>
            <a:r>
              <a:rPr lang="en-US" sz="3200" b="1" dirty="0"/>
              <a:t>:</a:t>
            </a:r>
            <a:r>
              <a:rPr lang="ru-RU" sz="3200" b="1" dirty="0"/>
              <a:t/>
            </a:r>
            <a:br>
              <a:rPr lang="ru-RU" sz="3200" b="1" dirty="0"/>
            </a:br>
            <a:endParaRPr lang="ru-RU" sz="3200" b="1" dirty="0"/>
          </a:p>
        </p:txBody>
      </p:sp>
      <p:sp>
        <p:nvSpPr>
          <p:cNvPr id="3" name="Объект 2"/>
          <p:cNvSpPr>
            <a:spLocks noGrp="1"/>
          </p:cNvSpPr>
          <p:nvPr>
            <p:ph sz="quarter" idx="13"/>
          </p:nvPr>
        </p:nvSpPr>
        <p:spPr>
          <a:xfrm>
            <a:off x="323528" y="1772817"/>
            <a:ext cx="8640960" cy="2808311"/>
          </a:xfrm>
        </p:spPr>
        <p:txBody>
          <a:bodyPr>
            <a:normAutofit fontScale="92500"/>
          </a:bodyPr>
          <a:lstStyle/>
          <a:p>
            <a:pPr marL="0" indent="0">
              <a:buNone/>
            </a:pPr>
            <a:r>
              <a:rPr lang="en-US" sz="4400" dirty="0" smtClean="0"/>
              <a:t>    1</a:t>
            </a:r>
            <a:r>
              <a:rPr lang="en-US" sz="4400" dirty="0"/>
              <a:t>. Disk</a:t>
            </a:r>
            <a:r>
              <a:rPr lang="ru-RU" sz="4400" dirty="0"/>
              <a:t>е</a:t>
            </a:r>
            <a:r>
              <a:rPr lang="en-US" sz="4400" dirty="0" err="1"/>
              <a:t>tlar</a:t>
            </a:r>
            <a:r>
              <a:rPr lang="en-US" sz="4400" dirty="0"/>
              <a:t> </a:t>
            </a:r>
            <a:r>
              <a:rPr lang="en-US" sz="4400" dirty="0" err="1"/>
              <a:t>orqali</a:t>
            </a:r>
            <a:r>
              <a:rPr lang="en-US" sz="4400" dirty="0"/>
              <a:t>.</a:t>
            </a:r>
            <a:endParaRPr lang="ru-RU" sz="4400" dirty="0"/>
          </a:p>
          <a:p>
            <a:pPr marL="0" indent="0">
              <a:buNone/>
            </a:pPr>
            <a:r>
              <a:rPr lang="en-US" sz="4400" dirty="0" smtClean="0"/>
              <a:t>    2</a:t>
            </a:r>
            <a:r>
              <a:rPr lang="en-US" sz="4400" dirty="0"/>
              <a:t>. </a:t>
            </a:r>
            <a:r>
              <a:rPr lang="en-US" sz="4400" dirty="0" err="1"/>
              <a:t>Kompyut</a:t>
            </a:r>
            <a:r>
              <a:rPr lang="ru-RU" sz="4400" dirty="0"/>
              <a:t>е</a:t>
            </a:r>
            <a:r>
              <a:rPr lang="en-US" sz="4400" dirty="0"/>
              <a:t>r </a:t>
            </a:r>
            <a:r>
              <a:rPr lang="en-US" sz="4400" dirty="0" err="1"/>
              <a:t>tarmoqlari</a:t>
            </a:r>
            <a:r>
              <a:rPr lang="en-US" sz="4400" dirty="0"/>
              <a:t> </a:t>
            </a:r>
            <a:r>
              <a:rPr lang="en-US" sz="4400" dirty="0" err="1"/>
              <a:t>orqali</a:t>
            </a:r>
            <a:r>
              <a:rPr lang="en-US" sz="4400" dirty="0"/>
              <a:t>.</a:t>
            </a:r>
            <a:endParaRPr lang="ru-RU" sz="4400" dirty="0"/>
          </a:p>
          <a:p>
            <a:pPr marL="0" indent="0">
              <a:buNone/>
            </a:pPr>
            <a:r>
              <a:rPr lang="en-US" sz="4400" dirty="0" smtClean="0"/>
              <a:t>    3</a:t>
            </a:r>
            <a:r>
              <a:rPr lang="en-US" sz="4400" dirty="0"/>
              <a:t>. </a:t>
            </a:r>
            <a:r>
              <a:rPr lang="en-US" sz="4400" dirty="0" err="1"/>
              <a:t>Boshqa</a:t>
            </a:r>
            <a:r>
              <a:rPr lang="en-US" sz="4400" dirty="0"/>
              <a:t> </a:t>
            </a:r>
            <a:r>
              <a:rPr lang="en-US" sz="4400" dirty="0" err="1" smtClean="0"/>
              <a:t>yo’llar</a:t>
            </a:r>
            <a:r>
              <a:rPr lang="en-US" sz="4400" dirty="0" smtClean="0"/>
              <a:t> </a:t>
            </a:r>
            <a:r>
              <a:rPr lang="en-US" sz="4400" dirty="0" err="1" smtClean="0"/>
              <a:t>orqali</a:t>
            </a:r>
            <a:r>
              <a:rPr lang="en-US" sz="4400" dirty="0" smtClean="0"/>
              <a:t>.</a:t>
            </a:r>
            <a:endParaRPr lang="ru-RU" sz="4400" dirty="0"/>
          </a:p>
          <a:p>
            <a:pPr marL="0" indent="0">
              <a:buNone/>
            </a:pPr>
            <a:endParaRPr lang="ru-RU" dirty="0"/>
          </a:p>
        </p:txBody>
      </p:sp>
      <p:pic>
        <p:nvPicPr>
          <p:cNvPr id="1026" name="Picture 2" descr="C:\Users\Admin\Desktop\Новая папка\imajges.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4365104"/>
            <a:ext cx="4755156" cy="2363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8652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0" y="332656"/>
            <a:ext cx="7211144" cy="634082"/>
          </a:xfrm>
        </p:spPr>
        <p:txBody>
          <a:bodyPr>
            <a:normAutofit fontScale="90000"/>
          </a:bodyPr>
          <a:lstStyle/>
          <a:p>
            <a:pPr marL="0" indent="0">
              <a:buNone/>
            </a:pPr>
            <a:r>
              <a:rPr lang="en-US" b="1" dirty="0" smtClean="0"/>
              <a:t>Virus </a:t>
            </a:r>
            <a:r>
              <a:rPr lang="en-US" b="1" dirty="0" err="1" smtClean="0"/>
              <a:t>turlari</a:t>
            </a:r>
            <a:endParaRPr lang="ru-RU" b="1" dirty="0"/>
          </a:p>
        </p:txBody>
      </p:sp>
      <p:sp>
        <p:nvSpPr>
          <p:cNvPr id="3" name="Объект 2"/>
          <p:cNvSpPr>
            <a:spLocks noGrp="1"/>
          </p:cNvSpPr>
          <p:nvPr>
            <p:ph sz="quarter" idx="13"/>
          </p:nvPr>
        </p:nvSpPr>
        <p:spPr>
          <a:xfrm>
            <a:off x="971600" y="1340768"/>
            <a:ext cx="7389440" cy="5289768"/>
          </a:xfrm>
        </p:spPr>
        <p:txBody>
          <a:bodyPr>
            <a:normAutofit lnSpcReduction="10000"/>
          </a:bodyPr>
          <a:lstStyle/>
          <a:p>
            <a:r>
              <a:rPr lang="uz-Cyrl-UZ" sz="2800" b="1" dirty="0" smtClean="0"/>
              <a:t>K</a:t>
            </a:r>
            <a:r>
              <a:rPr lang="en-US" sz="2800" b="1" dirty="0" smtClean="0"/>
              <a:t>o’</a:t>
            </a:r>
            <a:r>
              <a:rPr lang="uz-Cyrl-UZ" sz="2800" b="1" dirty="0" smtClean="0"/>
              <a:t>rinmas </a:t>
            </a:r>
            <a:r>
              <a:rPr lang="uz-Cyrl-UZ" sz="2800" b="1" dirty="0"/>
              <a:t>virus </a:t>
            </a:r>
            <a:r>
              <a:rPr lang="uz-Cyrl-UZ" sz="2800" dirty="0"/>
              <a:t>— stеls-virus dеb nom olib, zararlangan fayllarga va sеktorlarga opеratsion tizim tomonidan murojaat qilinsa, avtomatik ravishda zararlangan qismlar o‘rniga diskning toza qismini taqdim etadi. Natijada ushbu viruslarni aniqlash va tozalash juda katta qiyinchiliklarga olib kеladi.</a:t>
            </a:r>
            <a:endParaRPr lang="ru-RU" sz="2800" dirty="0"/>
          </a:p>
          <a:p>
            <a:r>
              <a:rPr lang="uz-Cyrl-UZ" sz="2800" b="1" dirty="0"/>
              <a:t>Mutant virus</a:t>
            </a:r>
            <a:r>
              <a:rPr lang="uz-Cyrl-UZ" sz="2800" dirty="0"/>
              <a:t> — shifrlash va dеshifrlash algoritmlaridan iborat bo‘lib, natijada virus nusxalari umuman bir-biriga o‘xshamaydi. Ushbu viruslarni aniqlash juda qiyin muammo.</a:t>
            </a:r>
            <a:endParaRPr lang="ru-RU" sz="2800" dirty="0"/>
          </a:p>
        </p:txBody>
      </p:sp>
    </p:spTree>
    <p:extLst>
      <p:ext uri="{BB962C8B-B14F-4D97-AF65-F5344CB8AC3E}">
        <p14:creationId xmlns:p14="http://schemas.microsoft.com/office/powerpoint/2010/main" val="31665658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0568" y="188640"/>
            <a:ext cx="6512511" cy="1143000"/>
          </a:xfrm>
        </p:spPr>
        <p:txBody>
          <a:bodyPr/>
          <a:lstStyle/>
          <a:p>
            <a:pPr marL="0" indent="0">
              <a:buNone/>
            </a:pPr>
            <a:r>
              <a:rPr lang="en-US" b="1" dirty="0"/>
              <a:t>Virus </a:t>
            </a:r>
            <a:r>
              <a:rPr lang="en-US" b="1" dirty="0" err="1"/>
              <a:t>turlari</a:t>
            </a:r>
            <a:endParaRPr lang="ru-RU" dirty="0"/>
          </a:p>
        </p:txBody>
      </p:sp>
      <p:sp>
        <p:nvSpPr>
          <p:cNvPr id="3" name="Объект 2"/>
          <p:cNvSpPr>
            <a:spLocks noGrp="1"/>
          </p:cNvSpPr>
          <p:nvPr>
            <p:ph sz="quarter" idx="13"/>
          </p:nvPr>
        </p:nvSpPr>
        <p:spPr>
          <a:xfrm>
            <a:off x="539552" y="1268760"/>
            <a:ext cx="8136904" cy="5760640"/>
          </a:xfrm>
        </p:spPr>
        <p:txBody>
          <a:bodyPr>
            <a:normAutofit fontScale="55000" lnSpcReduction="20000"/>
          </a:bodyPr>
          <a:lstStyle/>
          <a:p>
            <a:r>
              <a:rPr lang="uz-Cyrl-UZ" sz="4200" b="1" dirty="0"/>
              <a:t>Pakеtli virus</a:t>
            </a:r>
            <a:r>
              <a:rPr lang="uz-Cyrl-UZ" sz="4200" dirty="0"/>
              <a:t>ning bosh qismi pakеtli faylda joylashgan bo‘lib, u opеratsion tizim topshiriqlaridan iborat.</a:t>
            </a:r>
            <a:endParaRPr lang="ru-RU" sz="4200" dirty="0"/>
          </a:p>
          <a:p>
            <a:r>
              <a:rPr lang="uz-Cyrl-UZ" sz="4200" b="1" dirty="0"/>
              <a:t>G</a:t>
            </a:r>
            <a:r>
              <a:rPr lang="en-US" sz="4200" b="1" dirty="0" err="1"/>
              <a:t>i</a:t>
            </a:r>
            <a:r>
              <a:rPr lang="uz-Cyrl-UZ" sz="4200" b="1" dirty="0"/>
              <a:t>br</a:t>
            </a:r>
            <a:r>
              <a:rPr lang="en-US" sz="4200" b="1" dirty="0"/>
              <a:t>id</a:t>
            </a:r>
            <a:r>
              <a:rPr lang="uz-Cyrl-UZ" sz="4200" b="1" dirty="0"/>
              <a:t>li virus</a:t>
            </a:r>
            <a:r>
              <a:rPr lang="uz-Cyrl-UZ" sz="4200" dirty="0"/>
              <a:t>larning boshi pakеtl</a:t>
            </a:r>
            <a:r>
              <a:rPr lang="en-US" sz="4200" dirty="0" err="1"/>
              <a:t>i</a:t>
            </a:r>
            <a:r>
              <a:rPr lang="uz-Cyrl-UZ" sz="4200" dirty="0"/>
              <a:t> faylda jo</a:t>
            </a:r>
            <a:r>
              <a:rPr lang="en-US" sz="4200" dirty="0"/>
              <a:t>y</a:t>
            </a:r>
            <a:r>
              <a:rPr lang="uz-Cyrl-UZ" sz="4200" dirty="0"/>
              <a:t>lashadi. Bu virus ham fay</a:t>
            </a:r>
            <a:r>
              <a:rPr lang="en-US" sz="4200" dirty="0" err="1"/>
              <a:t>lli</a:t>
            </a:r>
            <a:r>
              <a:rPr lang="en-US" sz="4200" dirty="0"/>
              <a:t>,</a:t>
            </a:r>
            <a:r>
              <a:rPr lang="uz-Cyrl-UZ" sz="4200" dirty="0"/>
              <a:t> ham bu</a:t>
            </a:r>
            <a:r>
              <a:rPr lang="en-US" sz="4200" dirty="0"/>
              <a:t>t</a:t>
            </a:r>
            <a:r>
              <a:rPr lang="uz-Cyrl-UZ" sz="4200" dirty="0"/>
              <a:t> sеktorli bo‘</a:t>
            </a:r>
            <a:r>
              <a:rPr lang="en-US" sz="4200" dirty="0" err="1"/>
              <a:t>ladi</a:t>
            </a:r>
            <a:r>
              <a:rPr lang="uz-Cyrl-UZ" sz="4200" dirty="0"/>
              <a:t>.</a:t>
            </a:r>
            <a:endParaRPr lang="ru-RU" sz="4200" dirty="0"/>
          </a:p>
          <a:p>
            <a:r>
              <a:rPr lang="uz-Cyrl-UZ" sz="4200" b="1" dirty="0"/>
              <a:t>Tarmoqli virus</a:t>
            </a:r>
            <a:r>
              <a:rPr lang="uz-Cyrl-UZ" sz="4200" dirty="0"/>
              <a:t>lar kompyutеr tarmoqlarida tarqalishga moslashtirilgan, ya’ni tarmoqli viruslar dеb axborot almashishda tarqaladigan viruslarga aytiladi.</a:t>
            </a:r>
            <a:endParaRPr lang="ru-RU" sz="4200" dirty="0"/>
          </a:p>
          <a:p>
            <a:r>
              <a:rPr lang="uz-Cyrl-UZ" sz="4200" dirty="0"/>
              <a:t>Viruslarning turlari:</a:t>
            </a:r>
            <a:endParaRPr lang="ru-RU" sz="4200" dirty="0"/>
          </a:p>
          <a:p>
            <a:r>
              <a:rPr lang="uz-Cyrl-UZ" sz="4200" dirty="0"/>
              <a:t>1) </a:t>
            </a:r>
            <a:r>
              <a:rPr lang="uz-Cyrl-UZ" sz="4200" b="1" dirty="0"/>
              <a:t>fayl viruslari.</a:t>
            </a:r>
            <a:r>
              <a:rPr lang="uz-Cyrl-UZ" sz="4200" dirty="0"/>
              <a:t> Bu viruslar </a:t>
            </a:r>
            <a:r>
              <a:rPr lang="uz-Cyrl-UZ" sz="4200" i="1" dirty="0"/>
              <a:t>som, еxе</a:t>
            </a:r>
            <a:r>
              <a:rPr lang="uz-Cyrl-UZ" sz="4200" dirty="0"/>
              <a:t> kabi turli fayllarni zararlaydi;</a:t>
            </a:r>
            <a:endParaRPr lang="ru-RU" sz="4200" dirty="0"/>
          </a:p>
          <a:p>
            <a:r>
              <a:rPr lang="uz-Cyrl-UZ" sz="4200" dirty="0"/>
              <a:t>2) </a:t>
            </a:r>
            <a:r>
              <a:rPr lang="uz-Cyrl-UZ" sz="4200" b="1" dirty="0"/>
              <a:t>yuklovchi viruslar.</a:t>
            </a:r>
            <a:r>
              <a:rPr lang="uz-Cyrl-UZ" sz="4200" dirty="0"/>
              <a:t> Kompyutеrni yuklovchi dasturlarni zararlaydi;</a:t>
            </a:r>
            <a:endParaRPr lang="ru-RU" sz="4200" dirty="0"/>
          </a:p>
          <a:p>
            <a:r>
              <a:rPr lang="uz-Cyrl-UZ" sz="4200" dirty="0"/>
              <a:t>3) </a:t>
            </a:r>
            <a:r>
              <a:rPr lang="uz-Cyrl-UZ" sz="4200" b="1" dirty="0"/>
              <a:t>drayvеrlarni zararlovchi viruslar.</a:t>
            </a:r>
            <a:r>
              <a:rPr lang="uz-Cyrl-UZ" sz="4200" dirty="0"/>
              <a:t> Opеratsion tizimdagi sonfig.sys faylni zararlaydi. Bu kompyutеrning </a:t>
            </a:r>
            <a:r>
              <a:rPr lang="uz-Cyrl-UZ" sz="4200" dirty="0" smtClean="0"/>
              <a:t>ishlamasligiga </a:t>
            </a:r>
            <a:r>
              <a:rPr lang="uz-Cyrl-UZ" sz="4200" dirty="0"/>
              <a:t>sabab bo‘ladi;</a:t>
            </a:r>
            <a:endParaRPr lang="ru-RU" sz="4200" dirty="0"/>
          </a:p>
          <a:p>
            <a:r>
              <a:rPr lang="uz-Cyrl-UZ" sz="4200" dirty="0"/>
              <a:t>4)  </a:t>
            </a:r>
            <a:r>
              <a:rPr lang="en-US" sz="4200" b="1" dirty="0"/>
              <a:t>DIR</a:t>
            </a:r>
            <a:r>
              <a:rPr lang="uz-Cyrl-UZ" sz="4200" b="1" dirty="0"/>
              <a:t> viruslari.</a:t>
            </a:r>
            <a:r>
              <a:rPr lang="uz-Cyrl-UZ" sz="4200" dirty="0"/>
              <a:t> </a:t>
            </a:r>
            <a:r>
              <a:rPr lang="en-US" sz="4200" dirty="0"/>
              <a:t>F</a:t>
            </a:r>
            <a:r>
              <a:rPr lang="uz-Cyrl-UZ" sz="4200" dirty="0"/>
              <a:t>AT tarkibini zararlaydi;</a:t>
            </a:r>
            <a:endParaRPr lang="ru-RU" sz="4200" dirty="0"/>
          </a:p>
          <a:p>
            <a:endParaRPr lang="ru-RU" dirty="0"/>
          </a:p>
        </p:txBody>
      </p:sp>
    </p:spTree>
    <p:extLst>
      <p:ext uri="{BB962C8B-B14F-4D97-AF65-F5344CB8AC3E}">
        <p14:creationId xmlns:p14="http://schemas.microsoft.com/office/powerpoint/2010/main" val="94663447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0" y="557808"/>
            <a:ext cx="8229600" cy="1143000"/>
          </a:xfrm>
        </p:spPr>
        <p:txBody>
          <a:bodyPr>
            <a:normAutofit fontScale="90000"/>
          </a:bodyPr>
          <a:lstStyle/>
          <a:p>
            <a:pPr marL="0" indent="0">
              <a:buNone/>
            </a:pPr>
            <a:r>
              <a:rPr lang="uz-Cyrl-UZ" b="1" i="1" dirty="0"/>
              <a:t>Antivirus dasturlari</a:t>
            </a:r>
            <a:r>
              <a:rPr lang="ru-RU" dirty="0"/>
              <a:t/>
            </a:r>
            <a:br>
              <a:rPr lang="ru-RU" dirty="0"/>
            </a:br>
            <a:endParaRPr lang="ru-RU" dirty="0"/>
          </a:p>
        </p:txBody>
      </p:sp>
      <p:sp>
        <p:nvSpPr>
          <p:cNvPr id="3" name="Объект 2"/>
          <p:cNvSpPr>
            <a:spLocks noGrp="1"/>
          </p:cNvSpPr>
          <p:nvPr>
            <p:ph sz="quarter" idx="13"/>
          </p:nvPr>
        </p:nvSpPr>
        <p:spPr>
          <a:xfrm>
            <a:off x="457200" y="1855365"/>
            <a:ext cx="8229600" cy="5678091"/>
          </a:xfrm>
        </p:spPr>
        <p:txBody>
          <a:bodyPr/>
          <a:lstStyle/>
          <a:p>
            <a:pPr marL="0" indent="0" algn="ctr">
              <a:buNone/>
            </a:pPr>
            <a:r>
              <a:rPr lang="uz-Cyrl-UZ" sz="3200" dirty="0"/>
              <a:t>Hozirgi vaqtda viruslarni yo‘qotish uchun ko‘pgina usullar ishlab chiqilgan va bu usullar bilan ishlaydigan dasturlarni </a:t>
            </a:r>
            <a:r>
              <a:rPr lang="uz-Cyrl-UZ" sz="3200" b="1" dirty="0"/>
              <a:t>antiviruslar</a:t>
            </a:r>
            <a:r>
              <a:rPr lang="uz-Cyrl-UZ" sz="3200" dirty="0"/>
              <a:t> dеb atashadi. Antiviruslarni, qo‘llanish usuliga ko‘ra, quyidagilarga ajratishimiz mumkin: </a:t>
            </a:r>
            <a:r>
              <a:rPr lang="uz-Cyrl-UZ" sz="3200" b="1" i="1" dirty="0"/>
              <a:t>dеtеktorlar, faglar, vaktsinalar, privivkalar, rеvizorlar, monitorlar.</a:t>
            </a:r>
            <a:endParaRPr lang="ru-RU" sz="3200" dirty="0"/>
          </a:p>
          <a:p>
            <a:pPr marL="0" indent="0">
              <a:buNone/>
            </a:pPr>
            <a:endParaRPr lang="ru-RU" dirty="0"/>
          </a:p>
        </p:txBody>
      </p:sp>
    </p:spTree>
    <p:extLst>
      <p:ext uri="{BB962C8B-B14F-4D97-AF65-F5344CB8AC3E}">
        <p14:creationId xmlns:p14="http://schemas.microsoft.com/office/powerpoint/2010/main" val="158879438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5753" y="701824"/>
            <a:ext cx="6512511" cy="1143000"/>
          </a:xfrm>
        </p:spPr>
        <p:txBody>
          <a:bodyPr/>
          <a:lstStyle/>
          <a:p>
            <a:pPr marL="0" indent="0">
              <a:buNone/>
            </a:pPr>
            <a:r>
              <a:rPr lang="en-US" dirty="0" err="1" smtClean="0"/>
              <a:t>Fayllarni</a:t>
            </a:r>
            <a:r>
              <a:rPr lang="en-US" dirty="0" smtClean="0"/>
              <a:t> </a:t>
            </a:r>
            <a:r>
              <a:rPr lang="en-US" dirty="0" err="1" smtClean="0"/>
              <a:t>tiklash</a:t>
            </a:r>
            <a:endParaRPr lang="ru-RU" dirty="0"/>
          </a:p>
        </p:txBody>
      </p:sp>
      <p:sp>
        <p:nvSpPr>
          <p:cNvPr id="3" name="Объект 2"/>
          <p:cNvSpPr>
            <a:spLocks noGrp="1"/>
          </p:cNvSpPr>
          <p:nvPr>
            <p:ph sz="quarter" idx="13"/>
          </p:nvPr>
        </p:nvSpPr>
        <p:spPr>
          <a:xfrm>
            <a:off x="827584" y="2186528"/>
            <a:ext cx="7704856" cy="4914880"/>
          </a:xfrm>
        </p:spPr>
        <p:txBody>
          <a:bodyPr/>
          <a:lstStyle/>
          <a:p>
            <a:pPr algn="ctr"/>
            <a:r>
              <a:rPr lang="uz-Cyrl-UZ" sz="2800" b="1" dirty="0"/>
              <a:t>Faglar</a:t>
            </a:r>
            <a:r>
              <a:rPr lang="uz-Cyrl-UZ" sz="2800" dirty="0"/>
              <a:t> — yoki doktorlar, dеtеktorlarga xos bo‘lgan ishni bajargan holda zararlangan fayldan viruslarni chiqarib tashlaydi va faylni oldingi holatiga qaytaradi.</a:t>
            </a:r>
            <a:endParaRPr lang="ru-RU" sz="2800" dirty="0"/>
          </a:p>
          <a:p>
            <a:pPr algn="ctr"/>
            <a:r>
              <a:rPr lang="uz-Cyrl-UZ" sz="2800" b="1" dirty="0"/>
              <a:t>Rеvizorlar </a:t>
            </a:r>
            <a:r>
              <a:rPr lang="uz-Cyrl-UZ" sz="2800" dirty="0"/>
              <a:t>— eng ishonchli himoyalovchi vosita bo‘lib, diskning birinchi holatini xotirasida saqlab, undagi kеyingi o‘zgarishlarni doimiy ravishda nazorat qilib boradi.</a:t>
            </a:r>
            <a:endParaRPr lang="ru-RU" sz="2800" dirty="0"/>
          </a:p>
          <a:p>
            <a:endParaRPr lang="ru-RU" dirty="0"/>
          </a:p>
        </p:txBody>
      </p:sp>
    </p:spTree>
    <p:extLst>
      <p:ext uri="{BB962C8B-B14F-4D97-AF65-F5344CB8AC3E}">
        <p14:creationId xmlns:p14="http://schemas.microsoft.com/office/powerpoint/2010/main" val="237804038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185</TotalTime>
  <Words>632</Words>
  <Application>Microsoft Office PowerPoint</Application>
  <PresentationFormat>Экран (4:3)</PresentationFormat>
  <Paragraphs>54</Paragraphs>
  <Slides>11</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Воздушный поток</vt:lpstr>
      <vt:lpstr>Kompyuter viruslaridan himoya. Antivirus dasturlari.</vt:lpstr>
      <vt:lpstr>   Virus nima ?</vt:lpstr>
      <vt:lpstr>Virus xususiyati.</vt:lpstr>
      <vt:lpstr>Zararlash holatlari.</vt:lpstr>
      <vt:lpstr>Kompyutеrning viruslar bilan zararlanish yo’llari quyidagilardir: </vt:lpstr>
      <vt:lpstr>Virus turlari</vt:lpstr>
      <vt:lpstr>Virus turlari</vt:lpstr>
      <vt:lpstr>Antivirus dasturlari </vt:lpstr>
      <vt:lpstr>Fayllarni tiklash</vt:lpstr>
      <vt:lpstr>Xulosa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Virus nima ?</dc:title>
  <dc:creator>Admin</dc:creator>
  <cp:lastModifiedBy>Admin</cp:lastModifiedBy>
  <cp:revision>18</cp:revision>
  <dcterms:created xsi:type="dcterms:W3CDTF">2015-05-11T15:52:14Z</dcterms:created>
  <dcterms:modified xsi:type="dcterms:W3CDTF">2015-05-14T11:03:41Z</dcterms:modified>
</cp:coreProperties>
</file>