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714" r:id="rId2"/>
    <p:sldMasterId id="2147483740" r:id="rId3"/>
    <p:sldMasterId id="2147483752" r:id="rId4"/>
    <p:sldMasterId id="2147483764" r:id="rId5"/>
  </p:sldMasterIdLst>
  <p:notesMasterIdLst>
    <p:notesMasterId r:id="rId53"/>
  </p:notesMasterIdLst>
  <p:sldIdLst>
    <p:sldId id="448" r:id="rId6"/>
    <p:sldId id="427" r:id="rId7"/>
    <p:sldId id="428" r:id="rId8"/>
    <p:sldId id="435" r:id="rId9"/>
    <p:sldId id="384" r:id="rId10"/>
    <p:sldId id="385" r:id="rId11"/>
    <p:sldId id="386" r:id="rId12"/>
    <p:sldId id="387" r:id="rId13"/>
    <p:sldId id="388" r:id="rId14"/>
    <p:sldId id="389" r:id="rId15"/>
    <p:sldId id="390" r:id="rId16"/>
    <p:sldId id="410" r:id="rId17"/>
    <p:sldId id="443" r:id="rId18"/>
    <p:sldId id="394" r:id="rId19"/>
    <p:sldId id="449" r:id="rId20"/>
    <p:sldId id="439" r:id="rId21"/>
    <p:sldId id="396" r:id="rId22"/>
    <p:sldId id="441" r:id="rId23"/>
    <p:sldId id="444" r:id="rId24"/>
    <p:sldId id="430" r:id="rId25"/>
    <p:sldId id="450" r:id="rId26"/>
    <p:sldId id="451" r:id="rId27"/>
    <p:sldId id="400" r:id="rId28"/>
    <p:sldId id="401" r:id="rId29"/>
    <p:sldId id="437" r:id="rId30"/>
    <p:sldId id="440" r:id="rId31"/>
    <p:sldId id="445" r:id="rId32"/>
    <p:sldId id="404" r:id="rId33"/>
    <p:sldId id="452" r:id="rId34"/>
    <p:sldId id="406" r:id="rId35"/>
    <p:sldId id="407" r:id="rId36"/>
    <p:sldId id="408" r:id="rId37"/>
    <p:sldId id="433" r:id="rId38"/>
    <p:sldId id="416" r:id="rId39"/>
    <p:sldId id="417" r:id="rId40"/>
    <p:sldId id="453" r:id="rId41"/>
    <p:sldId id="454" r:id="rId42"/>
    <p:sldId id="455" r:id="rId43"/>
    <p:sldId id="456" r:id="rId44"/>
    <p:sldId id="457" r:id="rId45"/>
    <p:sldId id="458" r:id="rId46"/>
    <p:sldId id="459" r:id="rId47"/>
    <p:sldId id="460" r:id="rId48"/>
    <p:sldId id="461" r:id="rId49"/>
    <p:sldId id="438" r:id="rId50"/>
    <p:sldId id="447" r:id="rId51"/>
    <p:sldId id="411" r:id="rId5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89FCFD"/>
    <a:srgbClr val="7164B6"/>
    <a:srgbClr val="FF99FF"/>
    <a:srgbClr val="FFFF99"/>
    <a:srgbClr val="CCFF99"/>
    <a:srgbClr val="FFCCCC"/>
    <a:srgbClr val="3399FF"/>
    <a:srgbClr val="33CCFF"/>
    <a:srgbClr val="7BFB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9" autoAdjust="0"/>
    <p:restoredTop sz="94002" autoAdjust="0"/>
  </p:normalViewPr>
  <p:slideViewPr>
    <p:cSldViewPr>
      <p:cViewPr varScale="1">
        <p:scale>
          <a:sx n="82" d="100"/>
          <a:sy n="82" d="100"/>
        </p:scale>
        <p:origin x="-63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BFEAF6-E7C2-4453-95BC-FAD2A6B2B0D5}" type="doc">
      <dgm:prSet loTypeId="urn:microsoft.com/office/officeart/2005/8/layout/venn1" loCatId="relationship" qsTypeId="urn:microsoft.com/office/officeart/2005/8/quickstyle/simple3" qsCatId="simple" csTypeId="urn:microsoft.com/office/officeart/2005/8/colors/colorful4" csCatId="colorful" phldr="1"/>
      <dgm:spPr/>
    </dgm:pt>
    <dgm:pt modelId="{1236F896-F20D-4786-BEF4-69A80C619D46}">
      <dgm:prSet phldrT="[Текст]"/>
      <dgm:spPr/>
      <dgm:t>
        <a:bodyPr/>
        <a:lstStyle/>
        <a:p>
          <a:endParaRPr lang="ru-RU" dirty="0"/>
        </a:p>
      </dgm:t>
    </dgm:pt>
    <dgm:pt modelId="{690F5B77-6684-4793-93A3-D85D59F34C02}" type="parTrans" cxnId="{DBC3AE39-F75C-44F4-988C-089BD9BA4D22}">
      <dgm:prSet/>
      <dgm:spPr/>
      <dgm:t>
        <a:bodyPr/>
        <a:lstStyle/>
        <a:p>
          <a:endParaRPr lang="ru-RU"/>
        </a:p>
      </dgm:t>
    </dgm:pt>
    <dgm:pt modelId="{11F5E8EE-7F8F-4090-A534-3A2F45E8DA17}" type="sibTrans" cxnId="{DBC3AE39-F75C-44F4-988C-089BD9BA4D22}">
      <dgm:prSet/>
      <dgm:spPr/>
      <dgm:t>
        <a:bodyPr/>
        <a:lstStyle/>
        <a:p>
          <a:endParaRPr lang="ru-RU"/>
        </a:p>
      </dgm:t>
    </dgm:pt>
    <dgm:pt modelId="{DAA70CE1-6467-4CBC-9CD3-ACAB62BF9D4E}">
      <dgm:prSet phldrT="[Текст]"/>
      <dgm:spPr/>
      <dgm:t>
        <a:bodyPr/>
        <a:lstStyle/>
        <a:p>
          <a:endParaRPr lang="ru-RU" dirty="0"/>
        </a:p>
      </dgm:t>
    </dgm:pt>
    <dgm:pt modelId="{F4793B68-1290-4D7C-AB9C-353CE740DFEC}" type="parTrans" cxnId="{C7B2C8A7-6ACB-4F6E-BE2D-F5FA189DAE97}">
      <dgm:prSet/>
      <dgm:spPr/>
      <dgm:t>
        <a:bodyPr/>
        <a:lstStyle/>
        <a:p>
          <a:endParaRPr lang="ru-RU"/>
        </a:p>
      </dgm:t>
    </dgm:pt>
    <dgm:pt modelId="{6361A7B9-7CCE-4CAA-80ED-B07658298089}" type="sibTrans" cxnId="{C7B2C8A7-6ACB-4F6E-BE2D-F5FA189DAE97}">
      <dgm:prSet/>
      <dgm:spPr/>
      <dgm:t>
        <a:bodyPr/>
        <a:lstStyle/>
        <a:p>
          <a:endParaRPr lang="ru-RU"/>
        </a:p>
      </dgm:t>
    </dgm:pt>
    <dgm:pt modelId="{0495BE79-F40F-4E6D-B85D-E39847BF3ADA}" type="pres">
      <dgm:prSet presAssocID="{67BFEAF6-E7C2-4453-95BC-FAD2A6B2B0D5}" presName="compositeShape" presStyleCnt="0">
        <dgm:presLayoutVars>
          <dgm:chMax val="7"/>
          <dgm:dir/>
          <dgm:resizeHandles val="exact"/>
        </dgm:presLayoutVars>
      </dgm:prSet>
      <dgm:spPr/>
    </dgm:pt>
    <dgm:pt modelId="{7EB37500-AE3B-4D12-AC5B-4899A88801FC}" type="pres">
      <dgm:prSet presAssocID="{1236F896-F20D-4786-BEF4-69A80C619D46}" presName="circ1" presStyleLbl="vennNode1" presStyleIdx="0" presStyleCnt="2" custScaleX="113353" custLinFactNeighborX="909" custLinFactNeighborY="-1970"/>
      <dgm:spPr/>
      <dgm:t>
        <a:bodyPr/>
        <a:lstStyle/>
        <a:p>
          <a:endParaRPr lang="ru-RU"/>
        </a:p>
      </dgm:t>
    </dgm:pt>
    <dgm:pt modelId="{45BE781F-DD3F-453E-8580-CECD6FA68B40}" type="pres">
      <dgm:prSet presAssocID="{1236F896-F20D-4786-BEF4-69A80C619D46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B37685-B109-4F85-9BB8-E8B76D2EB880}" type="pres">
      <dgm:prSet presAssocID="{DAA70CE1-6467-4CBC-9CD3-ACAB62BF9D4E}" presName="circ2" presStyleLbl="vennNode1" presStyleIdx="1" presStyleCnt="2" custScaleX="118365" custLinFactNeighborX="-23688" custLinFactNeighborY="-1378"/>
      <dgm:spPr/>
      <dgm:t>
        <a:bodyPr/>
        <a:lstStyle/>
        <a:p>
          <a:endParaRPr lang="ru-RU"/>
        </a:p>
      </dgm:t>
    </dgm:pt>
    <dgm:pt modelId="{2B5D4B94-EA7F-4CDE-BE1C-FA569F6B2FE7}" type="pres">
      <dgm:prSet presAssocID="{DAA70CE1-6467-4CBC-9CD3-ACAB62BF9D4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51EB4CA-883D-484F-9DB3-96970A284FDF}" type="presOf" srcId="{1236F896-F20D-4786-BEF4-69A80C619D46}" destId="{45BE781F-DD3F-453E-8580-CECD6FA68B40}" srcOrd="1" destOrd="0" presId="urn:microsoft.com/office/officeart/2005/8/layout/venn1"/>
    <dgm:cxn modelId="{843F645B-4519-4101-9B66-1E0F3864BB9B}" type="presOf" srcId="{67BFEAF6-E7C2-4453-95BC-FAD2A6B2B0D5}" destId="{0495BE79-F40F-4E6D-B85D-E39847BF3ADA}" srcOrd="0" destOrd="0" presId="urn:microsoft.com/office/officeart/2005/8/layout/venn1"/>
    <dgm:cxn modelId="{7D58B204-78B5-4F84-9365-AC9CD5FAA1E3}" type="presOf" srcId="{DAA70CE1-6467-4CBC-9CD3-ACAB62BF9D4E}" destId="{2B5D4B94-EA7F-4CDE-BE1C-FA569F6B2FE7}" srcOrd="1" destOrd="0" presId="urn:microsoft.com/office/officeart/2005/8/layout/venn1"/>
    <dgm:cxn modelId="{F69D42CF-6A91-41BC-AF36-E89B863A8B87}" type="presOf" srcId="{1236F896-F20D-4786-BEF4-69A80C619D46}" destId="{7EB37500-AE3B-4D12-AC5B-4899A88801FC}" srcOrd="0" destOrd="0" presId="urn:microsoft.com/office/officeart/2005/8/layout/venn1"/>
    <dgm:cxn modelId="{8FB9570A-9B38-4B34-967F-51C61FF59E43}" type="presOf" srcId="{DAA70CE1-6467-4CBC-9CD3-ACAB62BF9D4E}" destId="{3BB37685-B109-4F85-9BB8-E8B76D2EB880}" srcOrd="0" destOrd="0" presId="urn:microsoft.com/office/officeart/2005/8/layout/venn1"/>
    <dgm:cxn modelId="{C7B2C8A7-6ACB-4F6E-BE2D-F5FA189DAE97}" srcId="{67BFEAF6-E7C2-4453-95BC-FAD2A6B2B0D5}" destId="{DAA70CE1-6467-4CBC-9CD3-ACAB62BF9D4E}" srcOrd="1" destOrd="0" parTransId="{F4793B68-1290-4D7C-AB9C-353CE740DFEC}" sibTransId="{6361A7B9-7CCE-4CAA-80ED-B07658298089}"/>
    <dgm:cxn modelId="{DBC3AE39-F75C-44F4-988C-089BD9BA4D22}" srcId="{67BFEAF6-E7C2-4453-95BC-FAD2A6B2B0D5}" destId="{1236F896-F20D-4786-BEF4-69A80C619D46}" srcOrd="0" destOrd="0" parTransId="{690F5B77-6684-4793-93A3-D85D59F34C02}" sibTransId="{11F5E8EE-7F8F-4090-A534-3A2F45E8DA17}"/>
    <dgm:cxn modelId="{D833A1F1-025C-4F58-966C-E1EF8607EA60}" type="presParOf" srcId="{0495BE79-F40F-4E6D-B85D-E39847BF3ADA}" destId="{7EB37500-AE3B-4D12-AC5B-4899A88801FC}" srcOrd="0" destOrd="0" presId="urn:microsoft.com/office/officeart/2005/8/layout/venn1"/>
    <dgm:cxn modelId="{1F3305F0-BF94-4AB8-A224-1F83B7C30201}" type="presParOf" srcId="{0495BE79-F40F-4E6D-B85D-E39847BF3ADA}" destId="{45BE781F-DD3F-453E-8580-CECD6FA68B40}" srcOrd="1" destOrd="0" presId="urn:microsoft.com/office/officeart/2005/8/layout/venn1"/>
    <dgm:cxn modelId="{6C9A95F6-63F6-4109-A03E-9D3FB991BB17}" type="presParOf" srcId="{0495BE79-F40F-4E6D-B85D-E39847BF3ADA}" destId="{3BB37685-B109-4F85-9BB8-E8B76D2EB880}" srcOrd="2" destOrd="0" presId="urn:microsoft.com/office/officeart/2005/8/layout/venn1"/>
    <dgm:cxn modelId="{212D9EB0-193B-4955-AC38-5D65E7D55F8C}" type="presParOf" srcId="{0495BE79-F40F-4E6D-B85D-E39847BF3ADA}" destId="{2B5D4B94-EA7F-4CDE-BE1C-FA569F6B2FE7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B37500-AE3B-4D12-AC5B-4899A88801FC}">
      <dsp:nvSpPr>
        <dsp:cNvPr id="0" name=""/>
        <dsp:cNvSpPr/>
      </dsp:nvSpPr>
      <dsp:spPr>
        <a:xfrm>
          <a:off x="195885" y="0"/>
          <a:ext cx="5089681" cy="4490116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906606" y="529481"/>
        <a:ext cx="2934591" cy="3431153"/>
      </dsp:txXfrm>
    </dsp:sp>
    <dsp:sp modelId="{3BB37685-B109-4F85-9BB8-E8B76D2EB880}">
      <dsp:nvSpPr>
        <dsp:cNvPr id="0" name=""/>
        <dsp:cNvSpPr/>
      </dsp:nvSpPr>
      <dsp:spPr>
        <a:xfrm>
          <a:off x="2215049" y="0"/>
          <a:ext cx="5314725" cy="4490116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-1294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alpha val="50000"/>
                <a:hueOff val="0"/>
                <a:satOff val="0"/>
                <a:lumOff val="-1294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alpha val="50000"/>
                <a:hueOff val="0"/>
                <a:satOff val="0"/>
                <a:lumOff val="-1294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3723282" y="529481"/>
        <a:ext cx="3064346" cy="34311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image" Target="../media/image60.wmf"/><Relationship Id="rId7" Type="http://schemas.openxmlformats.org/officeDocument/2006/relationships/image" Target="../media/image64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6" Type="http://schemas.openxmlformats.org/officeDocument/2006/relationships/image" Target="../media/image63.wmf"/><Relationship Id="rId11" Type="http://schemas.openxmlformats.org/officeDocument/2006/relationships/image" Target="../media/image68.wmf"/><Relationship Id="rId5" Type="http://schemas.openxmlformats.org/officeDocument/2006/relationships/image" Target="../media/image62.wmf"/><Relationship Id="rId10" Type="http://schemas.openxmlformats.org/officeDocument/2006/relationships/image" Target="../media/image67.wmf"/><Relationship Id="rId4" Type="http://schemas.openxmlformats.org/officeDocument/2006/relationships/image" Target="../media/image61.wmf"/><Relationship Id="rId9" Type="http://schemas.openxmlformats.org/officeDocument/2006/relationships/image" Target="../media/image6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37523D-CBB9-41C5-BE3E-EEF9C9E6E620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C4A02F-A302-4BF5-AA3D-9539BA6912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847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27E4C4-4540-4CB9-9A52-6D0DB1C46235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>
                <a:latin typeface="Arial" panose="020B0604020202020204" pitchFamily="34" charset="0"/>
              </a:rPr>
              <a:t>Запись условия задачи и решение - на доске и в тетрадях</a:t>
            </a:r>
          </a:p>
        </p:txBody>
      </p:sp>
    </p:spTree>
    <p:extLst>
      <p:ext uri="{BB962C8B-B14F-4D97-AF65-F5344CB8AC3E}">
        <p14:creationId xmlns:p14="http://schemas.microsoft.com/office/powerpoint/2010/main" val="1828102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4A02F-A302-4BF5-AA3D-9539BA69124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865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1493D-57B6-47B7-9FE2-3102B277697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269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B46C2A-6FD7-4971-A738-98D9D7DA620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604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47E65B2-94DD-4F6F-AC37-382F1A559F5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09.06.2017</a:t>
            </a:fld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6D6B490-F953-4FB2-9E9B-D8FA4E05B26D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69184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47E65B2-94DD-4F6F-AC37-382F1A559F56}" type="datetimeFigureOut">
              <a:rPr lang="ru-RU" smtClean="0">
                <a:solidFill>
                  <a:srgbClr val="A6B727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09.06.2017</a:t>
            </a:fld>
            <a:endParaRPr lang="ru-RU">
              <a:solidFill>
                <a:srgbClr val="A6B727"/>
              </a:solidFill>
              <a:latin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A6B727"/>
              </a:solidFill>
              <a:latin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6D6B490-F953-4FB2-9E9B-D8FA4E05B26D}" type="slidenum">
              <a:rPr lang="ru-RU" smtClean="0">
                <a:solidFill>
                  <a:srgbClr val="A6B727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A6B727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6621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47E65B2-94DD-4F6F-AC37-382F1A559F56}" type="datetimeFigureOut">
              <a:rPr lang="ru-RU" smtClean="0">
                <a:solidFill>
                  <a:srgbClr val="A6B727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09.06.2017</a:t>
            </a:fld>
            <a:endParaRPr lang="ru-RU">
              <a:solidFill>
                <a:srgbClr val="A6B727"/>
              </a:solidFill>
              <a:latin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A6B727"/>
              </a:solidFill>
              <a:latin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6D6B490-F953-4FB2-9E9B-D8FA4E05B26D}" type="slidenum">
              <a:rPr lang="ru-RU" smtClean="0">
                <a:solidFill>
                  <a:srgbClr val="A6B727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A6B727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4591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75D92-648E-4C32-8CFC-FF3A9775E3A0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2E4A-A6D4-4FA2-98F0-18DED34A93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054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75D92-648E-4C32-8CFC-FF3A9775E3A0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2E4A-A6D4-4FA2-98F0-18DED34A93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044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75D92-648E-4C32-8CFC-FF3A9775E3A0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2E4A-A6D4-4FA2-98F0-18DED34A93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409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75D92-648E-4C32-8CFC-FF3A9775E3A0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2E4A-A6D4-4FA2-98F0-18DED34A93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349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75D92-648E-4C32-8CFC-FF3A9775E3A0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2E4A-A6D4-4FA2-98F0-18DED34A93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8222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75D92-648E-4C32-8CFC-FF3A9775E3A0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2E4A-A6D4-4FA2-98F0-18DED34A93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496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75D92-648E-4C32-8CFC-FF3A9775E3A0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2E4A-A6D4-4FA2-98F0-18DED34A93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692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75D92-648E-4C32-8CFC-FF3A9775E3A0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2E4A-A6D4-4FA2-98F0-18DED34A93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505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47E65B2-94DD-4F6F-AC37-382F1A559F56}" type="datetimeFigureOut">
              <a:rPr lang="ru-RU" smtClean="0">
                <a:solidFill>
                  <a:srgbClr val="A6B727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09.06.2017</a:t>
            </a:fld>
            <a:endParaRPr lang="ru-RU">
              <a:solidFill>
                <a:srgbClr val="A6B727"/>
              </a:solidFill>
              <a:latin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A6B727"/>
              </a:solidFill>
              <a:latin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6D6B490-F953-4FB2-9E9B-D8FA4E05B26D}" type="slidenum">
              <a:rPr lang="ru-RU" smtClean="0">
                <a:solidFill>
                  <a:srgbClr val="A6B727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A6B727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923034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75D92-648E-4C32-8CFC-FF3A9775E3A0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2E4A-A6D4-4FA2-98F0-18DED34A93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17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75D92-648E-4C32-8CFC-FF3A9775E3A0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2E4A-A6D4-4FA2-98F0-18DED34A93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4078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75D92-648E-4C32-8CFC-FF3A9775E3A0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2E4A-A6D4-4FA2-98F0-18DED34A93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3453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42CB-81B3-40D8-97EE-B9D9135998D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A696C-5B65-4F2D-B481-84FFFD7C55C3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60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417">
        <p14:ripple/>
      </p:transition>
    </mc:Choice>
    <mc:Fallback xmlns="">
      <p:transition spd="slow" advTm="3417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42CB-81B3-40D8-97EE-B9D9135998D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A696C-5B65-4F2D-B481-84FFFD7C55C3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86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417">
        <p14:ripple/>
      </p:transition>
    </mc:Choice>
    <mc:Fallback xmlns="">
      <p:transition spd="slow" advTm="3417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42CB-81B3-40D8-97EE-B9D9135998D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A696C-5B65-4F2D-B481-84FFFD7C55C3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77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417">
        <p14:ripple/>
      </p:transition>
    </mc:Choice>
    <mc:Fallback xmlns="">
      <p:transition spd="slow" advTm="3417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42CB-81B3-40D8-97EE-B9D9135998D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A696C-5B65-4F2D-B481-84FFFD7C55C3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71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417">
        <p14:ripple/>
      </p:transition>
    </mc:Choice>
    <mc:Fallback xmlns="">
      <p:transition spd="slow" advTm="3417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42CB-81B3-40D8-97EE-B9D9135998D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A696C-5B65-4F2D-B481-84FFFD7C55C3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67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417">
        <p14:ripple/>
      </p:transition>
    </mc:Choice>
    <mc:Fallback xmlns="">
      <p:transition spd="slow" advTm="3417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42CB-81B3-40D8-97EE-B9D9135998D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A696C-5B65-4F2D-B481-84FFFD7C55C3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90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417">
        <p14:ripple/>
      </p:transition>
    </mc:Choice>
    <mc:Fallback xmlns="">
      <p:transition spd="slow" advTm="3417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42CB-81B3-40D8-97EE-B9D9135998D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A696C-5B65-4F2D-B481-84FFFD7C55C3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00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417">
        <p14:ripple/>
      </p:transition>
    </mc:Choice>
    <mc:Fallback xmlns="">
      <p:transition spd="slow" advTm="3417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47E65B2-94DD-4F6F-AC37-382F1A559F56}" type="datetimeFigureOut">
              <a:rPr lang="ru-RU" smtClean="0">
                <a:solidFill>
                  <a:srgbClr val="A6B727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09.06.2017</a:t>
            </a:fld>
            <a:endParaRPr lang="ru-RU">
              <a:solidFill>
                <a:srgbClr val="A6B727"/>
              </a:solidFill>
              <a:latin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A6B727"/>
              </a:solidFill>
              <a:latin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6D6B490-F953-4FB2-9E9B-D8FA4E05B26D}" type="slidenum">
              <a:rPr lang="ru-RU" smtClean="0">
                <a:solidFill>
                  <a:srgbClr val="A6B727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A6B727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204456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42CB-81B3-40D8-97EE-B9D9135998D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A696C-5B65-4F2D-B481-84FFFD7C55C3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12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417">
        <p14:ripple/>
      </p:transition>
    </mc:Choice>
    <mc:Fallback xmlns="">
      <p:transition spd="slow" advTm="3417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42CB-81B3-40D8-97EE-B9D9135998D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A696C-5B65-4F2D-B481-84FFFD7C55C3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0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417">
        <p14:ripple/>
      </p:transition>
    </mc:Choice>
    <mc:Fallback xmlns="">
      <p:transition spd="slow" advTm="3417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42CB-81B3-40D8-97EE-B9D9135998D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A696C-5B65-4F2D-B481-84FFFD7C55C3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51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417">
        <p14:ripple/>
      </p:transition>
    </mc:Choice>
    <mc:Fallback xmlns="">
      <p:transition spd="slow" advTm="3417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42CB-81B3-40D8-97EE-B9D9135998D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A696C-5B65-4F2D-B481-84FFFD7C55C3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29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417">
        <p14:ripple/>
      </p:transition>
    </mc:Choice>
    <mc:Fallback xmlns="">
      <p:transition spd="slow" advTm="3417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771BD-9975-4B28-BED0-ECEE9AA684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FE2BF-4DC2-437B-97E7-83ECB56C71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07483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771BD-9975-4B28-BED0-ECEE9AA684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FE2BF-4DC2-437B-97E7-83ECB56C71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699591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771BD-9975-4B28-BED0-ECEE9AA684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FE2BF-4DC2-437B-97E7-83ECB56C71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63973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771BD-9975-4B28-BED0-ECEE9AA684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FE2BF-4DC2-437B-97E7-83ECB56C71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654327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771BD-9975-4B28-BED0-ECEE9AA684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FE2BF-4DC2-437B-97E7-83ECB56C71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080200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771BD-9975-4B28-BED0-ECEE9AA684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FE2BF-4DC2-437B-97E7-83ECB56C71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54147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47E65B2-94DD-4F6F-AC37-382F1A559F56}" type="datetimeFigureOut">
              <a:rPr lang="ru-RU" smtClean="0">
                <a:solidFill>
                  <a:srgbClr val="A6B727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09.06.2017</a:t>
            </a:fld>
            <a:endParaRPr lang="ru-RU">
              <a:solidFill>
                <a:srgbClr val="A6B727"/>
              </a:solidFill>
              <a:latin typeface="Arial" panose="020B0604020202020204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A6B727"/>
              </a:solidFill>
              <a:latin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6D6B490-F953-4FB2-9E9B-D8FA4E05B26D}" type="slidenum">
              <a:rPr lang="ru-RU" smtClean="0">
                <a:solidFill>
                  <a:srgbClr val="A6B727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A6B727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837014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771BD-9975-4B28-BED0-ECEE9AA684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FE2BF-4DC2-437B-97E7-83ECB56C71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506654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771BD-9975-4B28-BED0-ECEE9AA684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FE2BF-4DC2-437B-97E7-83ECB56C71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176997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771BD-9975-4B28-BED0-ECEE9AA684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FE2BF-4DC2-437B-97E7-83ECB56C71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550221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771BD-9975-4B28-BED0-ECEE9AA684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FE2BF-4DC2-437B-97E7-83ECB56C71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332412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771BD-9975-4B28-BED0-ECEE9AA684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FE2BF-4DC2-437B-97E7-83ECB56C71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689540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42CB-81B3-40D8-97EE-B9D9135998D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A696C-5B65-4F2D-B481-84FFFD7C55C3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61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417">
        <p14:ripple/>
      </p:transition>
    </mc:Choice>
    <mc:Fallback xmlns="">
      <p:transition spd="slow" advTm="3417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42CB-81B3-40D8-97EE-B9D9135998D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A696C-5B65-4F2D-B481-84FFFD7C55C3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25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417">
        <p14:ripple/>
      </p:transition>
    </mc:Choice>
    <mc:Fallback xmlns="">
      <p:transition spd="slow" advTm="3417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42CB-81B3-40D8-97EE-B9D9135998D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A696C-5B65-4F2D-B481-84FFFD7C55C3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32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417">
        <p14:ripple/>
      </p:transition>
    </mc:Choice>
    <mc:Fallback xmlns="">
      <p:transition spd="slow" advTm="3417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42CB-81B3-40D8-97EE-B9D9135998D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A696C-5B65-4F2D-B481-84FFFD7C55C3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8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417">
        <p14:ripple/>
      </p:transition>
    </mc:Choice>
    <mc:Fallback xmlns="">
      <p:transition spd="slow" advTm="3417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42CB-81B3-40D8-97EE-B9D9135998D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A696C-5B65-4F2D-B481-84FFFD7C55C3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42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417">
        <p14:ripple/>
      </p:transition>
    </mc:Choice>
    <mc:Fallback xmlns="">
      <p:transition spd="slow" advTm="3417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47E65B2-94DD-4F6F-AC37-382F1A559F56}" type="datetimeFigureOut">
              <a:rPr lang="ru-RU" smtClean="0">
                <a:solidFill>
                  <a:srgbClr val="A6B727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09.06.2017</a:t>
            </a:fld>
            <a:endParaRPr lang="ru-RU">
              <a:solidFill>
                <a:srgbClr val="A6B727"/>
              </a:solidFill>
              <a:latin typeface="Arial" panose="020B0604020202020204" pitchFamily="34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A6B727"/>
              </a:solidFill>
              <a:latin typeface="Arial" panose="020B0604020202020204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6D6B490-F953-4FB2-9E9B-D8FA4E05B26D}" type="slidenum">
              <a:rPr lang="ru-RU" smtClean="0">
                <a:solidFill>
                  <a:srgbClr val="A6B727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A6B727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546407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42CB-81B3-40D8-97EE-B9D9135998D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A696C-5B65-4F2D-B481-84FFFD7C55C3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70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417">
        <p14:ripple/>
      </p:transition>
    </mc:Choice>
    <mc:Fallback xmlns="">
      <p:transition spd="slow" advTm="3417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42CB-81B3-40D8-97EE-B9D9135998D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A696C-5B65-4F2D-B481-84FFFD7C55C3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02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417">
        <p14:ripple/>
      </p:transition>
    </mc:Choice>
    <mc:Fallback xmlns="">
      <p:transition spd="slow" advTm="3417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42CB-81B3-40D8-97EE-B9D9135998D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A696C-5B65-4F2D-B481-84FFFD7C55C3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51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417">
        <p14:ripple/>
      </p:transition>
    </mc:Choice>
    <mc:Fallback xmlns="">
      <p:transition spd="slow" advTm="3417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42CB-81B3-40D8-97EE-B9D9135998D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A696C-5B65-4F2D-B481-84FFFD7C55C3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37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417">
        <p14:ripple/>
      </p:transition>
    </mc:Choice>
    <mc:Fallback xmlns="">
      <p:transition spd="slow" advTm="3417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42CB-81B3-40D8-97EE-B9D9135998D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A696C-5B65-4F2D-B481-84FFFD7C55C3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18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417">
        <p14:ripple/>
      </p:transition>
    </mc:Choice>
    <mc:Fallback xmlns="">
      <p:transition spd="slow" advTm="3417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42CB-81B3-40D8-97EE-B9D9135998D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A696C-5B65-4F2D-B481-84FFFD7C55C3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80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417">
        <p14:ripple/>
      </p:transition>
    </mc:Choice>
    <mc:Fallback xmlns="">
      <p:transition spd="slow" advTm="3417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47E65B2-94DD-4F6F-AC37-382F1A559F56}" type="datetimeFigureOut">
              <a:rPr lang="ru-RU" smtClean="0">
                <a:solidFill>
                  <a:srgbClr val="A6B727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09.06.2017</a:t>
            </a:fld>
            <a:endParaRPr lang="ru-RU">
              <a:solidFill>
                <a:srgbClr val="A6B727"/>
              </a:solidFill>
              <a:latin typeface="Arial" panose="020B0604020202020204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A6B727"/>
              </a:solidFill>
              <a:latin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6D6B490-F953-4FB2-9E9B-D8FA4E05B26D}" type="slidenum">
              <a:rPr lang="ru-RU" smtClean="0">
                <a:solidFill>
                  <a:srgbClr val="A6B727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A6B727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38698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47E65B2-94DD-4F6F-AC37-382F1A559F56}" type="datetimeFigureOut">
              <a:rPr lang="ru-RU" smtClean="0">
                <a:solidFill>
                  <a:srgbClr val="A6B727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09.06.2017</a:t>
            </a:fld>
            <a:endParaRPr lang="ru-RU">
              <a:solidFill>
                <a:srgbClr val="A6B727"/>
              </a:solidFill>
              <a:latin typeface="Arial" panose="020B0604020202020204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A6B727"/>
              </a:solidFill>
              <a:latin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6D6B490-F953-4FB2-9E9B-D8FA4E05B26D}" type="slidenum">
              <a:rPr lang="ru-RU" smtClean="0">
                <a:solidFill>
                  <a:srgbClr val="A6B727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A6B727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49958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47E65B2-94DD-4F6F-AC37-382F1A559F56}" type="datetimeFigureOut">
              <a:rPr lang="ru-RU" smtClean="0">
                <a:solidFill>
                  <a:srgbClr val="A6B727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09.06.2017</a:t>
            </a:fld>
            <a:endParaRPr lang="ru-RU">
              <a:solidFill>
                <a:srgbClr val="A6B727"/>
              </a:solidFill>
              <a:latin typeface="Arial" panose="020B0604020202020204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A6B727"/>
              </a:solidFill>
              <a:latin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6D6B490-F953-4FB2-9E9B-D8FA4E05B26D}" type="slidenum">
              <a:rPr lang="ru-RU" smtClean="0">
                <a:solidFill>
                  <a:srgbClr val="A6B727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A6B727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886633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47E65B2-94DD-4F6F-AC37-382F1A559F56}" type="datetimeFigureOut">
              <a:rPr lang="ru-RU" smtClean="0">
                <a:solidFill>
                  <a:srgbClr val="A6B727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09.06.2017</a:t>
            </a:fld>
            <a:endParaRPr lang="ru-RU">
              <a:solidFill>
                <a:srgbClr val="A6B727"/>
              </a:solidFill>
              <a:latin typeface="Arial" panose="020B0604020202020204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A6B727"/>
              </a:solidFill>
              <a:latin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6D6B490-F953-4FB2-9E9B-D8FA4E05B26D}" type="slidenum">
              <a:rPr lang="ru-RU" smtClean="0">
                <a:solidFill>
                  <a:srgbClr val="A6B727"/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A6B727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81065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47E65B2-94DD-4F6F-AC37-382F1A559F56}" type="datetimeFigureOut">
              <a:rPr lang="ru-RU" smtClean="0">
                <a:solidFill>
                  <a:srgbClr val="A6B727"/>
                </a:solidFill>
              </a:rPr>
              <a:pPr>
                <a:defRPr/>
              </a:pPr>
              <a:t>09.06.2017</a:t>
            </a:fld>
            <a:endParaRPr lang="ru-RU">
              <a:solidFill>
                <a:srgbClr val="A6B727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A6B72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6D6B490-F953-4FB2-9E9B-D8FA4E05B26D}" type="slidenum">
              <a:rPr lang="ru-RU" smtClean="0">
                <a:solidFill>
                  <a:srgbClr val="A6B72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299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75D92-648E-4C32-8CFC-FF3A9775E3A0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22E4A-A6D4-4FA2-98F0-18DED34A93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044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ACA42CB-81B3-40D8-97EE-B9D9135998D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09.06.2017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81A696C-5B65-4F2D-B481-84FFFD7C55C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2218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 advTm="3417">
        <p14:ripple/>
      </p:transition>
    </mc:Choice>
    <mc:Fallback xmlns="">
      <p:transition spd="slow" advTm="3417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771BD-9975-4B28-BED0-ECEE9AA684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FE2BF-4DC2-437B-97E7-83ECB56C71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4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A42CB-81B3-40D8-97EE-B9D9135998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A696C-5B65-4F2D-B481-84FFFD7C55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622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 advTm="3417">
        <p14:ripple/>
      </p:transition>
    </mc:Choice>
    <mc:Fallback xmlns="">
      <p:transition spd="slow" advTm="3417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62.wmf"/><Relationship Id="rId18" Type="http://schemas.openxmlformats.org/officeDocument/2006/relationships/oleObject" Target="../embeddings/oleObject8.bin"/><Relationship Id="rId26" Type="http://schemas.openxmlformats.org/officeDocument/2006/relationships/image" Target="../media/image70.png"/><Relationship Id="rId3" Type="http://schemas.openxmlformats.org/officeDocument/2006/relationships/image" Target="../media/image69.jpeg"/><Relationship Id="rId21" Type="http://schemas.openxmlformats.org/officeDocument/2006/relationships/image" Target="../media/image66.wmf"/><Relationship Id="rId34" Type="http://schemas.openxmlformats.org/officeDocument/2006/relationships/image" Target="../media/image78.png"/><Relationship Id="rId7" Type="http://schemas.openxmlformats.org/officeDocument/2006/relationships/image" Target="../media/image59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64.wmf"/><Relationship Id="rId25" Type="http://schemas.openxmlformats.org/officeDocument/2006/relationships/image" Target="../media/image68.wmf"/><Relationship Id="rId33" Type="http://schemas.openxmlformats.org/officeDocument/2006/relationships/image" Target="../media/image77.png"/><Relationship Id="rId38" Type="http://schemas.openxmlformats.org/officeDocument/2006/relationships/image" Target="../media/image82.png"/><Relationship Id="rId2" Type="http://schemas.openxmlformats.org/officeDocument/2006/relationships/slideLayout" Target="../slideLayouts/slideLayout24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29" Type="http://schemas.openxmlformats.org/officeDocument/2006/relationships/image" Target="../media/image73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61.wmf"/><Relationship Id="rId24" Type="http://schemas.openxmlformats.org/officeDocument/2006/relationships/oleObject" Target="../embeddings/oleObject11.bin"/><Relationship Id="rId32" Type="http://schemas.openxmlformats.org/officeDocument/2006/relationships/image" Target="../media/image76.png"/><Relationship Id="rId37" Type="http://schemas.openxmlformats.org/officeDocument/2006/relationships/image" Target="../media/image81.png"/><Relationship Id="rId5" Type="http://schemas.openxmlformats.org/officeDocument/2006/relationships/image" Target="../media/image58.wmf"/><Relationship Id="rId15" Type="http://schemas.openxmlformats.org/officeDocument/2006/relationships/image" Target="../media/image63.wmf"/><Relationship Id="rId23" Type="http://schemas.openxmlformats.org/officeDocument/2006/relationships/image" Target="../media/image67.wmf"/><Relationship Id="rId28" Type="http://schemas.openxmlformats.org/officeDocument/2006/relationships/image" Target="../media/image72.png"/><Relationship Id="rId36" Type="http://schemas.openxmlformats.org/officeDocument/2006/relationships/image" Target="../media/image80.png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65.wmf"/><Relationship Id="rId31" Type="http://schemas.openxmlformats.org/officeDocument/2006/relationships/image" Target="../media/image75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60.wmf"/><Relationship Id="rId14" Type="http://schemas.openxmlformats.org/officeDocument/2006/relationships/oleObject" Target="../embeddings/oleObject6.bin"/><Relationship Id="rId22" Type="http://schemas.openxmlformats.org/officeDocument/2006/relationships/oleObject" Target="../embeddings/oleObject10.bin"/><Relationship Id="rId27" Type="http://schemas.openxmlformats.org/officeDocument/2006/relationships/image" Target="../media/image71.png"/><Relationship Id="rId30" Type="http://schemas.openxmlformats.org/officeDocument/2006/relationships/image" Target="../media/image74.png"/><Relationship Id="rId35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 bwMode="auto">
          <a:xfrm>
            <a:off x="3024166" y="3643315"/>
            <a:ext cx="9167834" cy="201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rgbClr val="7164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Soliyeva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Gulnigor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Ummatovna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–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106 –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sonli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zaif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eshituvchi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bolalar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maktab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–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internatining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matematika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o’qituvchisi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 eaLnBrk="1" hangingPunct="1">
              <a:defRPr/>
            </a:pPr>
            <a:endParaRPr lang="en-US" sz="3200" dirty="0">
              <a:solidFill>
                <a:srgbClr val="7164B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44216" y="714356"/>
            <a:ext cx="8904312" cy="2625998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IMKONIYATI CHEKLANGAN BOLALAR TA’LIM MUASSASALARIDA MATEMATIKANI O’QITISHDA  AKT DAN FOYDALANISH ORQALI TA’LIM SAMARADORLIGIGA ERISHISH YO’LLARI</a:t>
            </a:r>
            <a:endParaRPr lang="ru-RU" sz="4800" dirty="0">
              <a:solidFill>
                <a:srgbClr val="00206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762967" y="44624"/>
            <a:ext cx="10733633" cy="132583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bs-Latn-BA" sz="5400" b="1" kern="1200" dirty="0">
                <a:ln>
                  <a:noFill/>
                </a:ln>
                <a:solidFill>
                  <a:srgbClr val="2CB074"/>
                </a:solidFill>
                <a:latin typeface="Microsoft New Tai Lue" pitchFamily="34" charset="0"/>
                <a:ea typeface="+mj-ea"/>
                <a:cs typeface="Microsoft New Tai Lue" pitchFamily="34" charset="0"/>
              </a:defRPr>
            </a:lvl1pPr>
          </a:lstStyle>
          <a:p>
            <a:endParaRPr lang="en-US" sz="3200" b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67" b="50651"/>
          <a:stretch/>
        </p:blipFill>
        <p:spPr>
          <a:xfrm>
            <a:off x="303718" y="3120748"/>
            <a:ext cx="1759834" cy="17370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" t="49349" r="49966" b="1236"/>
          <a:stretch/>
        </p:blipFill>
        <p:spPr>
          <a:xfrm>
            <a:off x="10276195" y="1849571"/>
            <a:ext cx="1607645" cy="16508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62022" y="5429264"/>
            <a:ext cx="12254022" cy="192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2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roup 83"/>
          <p:cNvGrpSpPr>
            <a:grpSpLocks/>
          </p:cNvGrpSpPr>
          <p:nvPr/>
        </p:nvGrpSpPr>
        <p:grpSpPr bwMode="auto">
          <a:xfrm>
            <a:off x="6551590" y="398806"/>
            <a:ext cx="1944688" cy="2408237"/>
            <a:chOff x="521" y="2795"/>
            <a:chExt cx="1136" cy="1336"/>
          </a:xfrm>
        </p:grpSpPr>
        <p:pic>
          <p:nvPicPr>
            <p:cNvPr id="166" name="Picture 84" descr="j0354669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" y="2795"/>
              <a:ext cx="727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" name="Picture 85" descr="j0354669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2976"/>
              <a:ext cx="725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8" name="Picture 86" descr="j0354669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" y="3022"/>
              <a:ext cx="727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9" name="Picture 87" descr="j0354669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3203"/>
              <a:ext cx="727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0" name="Group 83"/>
          <p:cNvGrpSpPr>
            <a:grpSpLocks/>
          </p:cNvGrpSpPr>
          <p:nvPr/>
        </p:nvGrpSpPr>
        <p:grpSpPr bwMode="auto">
          <a:xfrm>
            <a:off x="2799636" y="433008"/>
            <a:ext cx="1944688" cy="2408237"/>
            <a:chOff x="521" y="2795"/>
            <a:chExt cx="1136" cy="1336"/>
          </a:xfrm>
        </p:grpSpPr>
        <p:pic>
          <p:nvPicPr>
            <p:cNvPr id="171" name="Picture 84" descr="j0354669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" y="2795"/>
              <a:ext cx="727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2" name="Picture 85" descr="j0354669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2976"/>
              <a:ext cx="725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3" name="Picture 86" descr="j0354669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" y="3022"/>
              <a:ext cx="727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" name="Picture 87" descr="j0354669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3203"/>
              <a:ext cx="727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25" name="Group 5"/>
          <p:cNvGrpSpPr>
            <a:grpSpLocks/>
          </p:cNvGrpSpPr>
          <p:nvPr/>
        </p:nvGrpSpPr>
        <p:grpSpPr bwMode="auto">
          <a:xfrm>
            <a:off x="2171700" y="514351"/>
            <a:ext cx="1974850" cy="2398713"/>
            <a:chOff x="521" y="2795"/>
            <a:chExt cx="1136" cy="1336"/>
          </a:xfrm>
        </p:grpSpPr>
        <p:pic>
          <p:nvPicPr>
            <p:cNvPr id="22689" name="Picture 6" descr="j0354669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" y="2795"/>
              <a:ext cx="727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90" name="Picture 7" descr="j0354669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2976"/>
              <a:ext cx="725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91" name="Picture 8" descr="j0354669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" y="3022"/>
              <a:ext cx="727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92" name="Picture 9" descr="j0354669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3203"/>
              <a:ext cx="727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30" name="Group 10"/>
          <p:cNvGrpSpPr>
            <a:grpSpLocks/>
          </p:cNvGrpSpPr>
          <p:nvPr/>
        </p:nvGrpSpPr>
        <p:grpSpPr bwMode="auto">
          <a:xfrm>
            <a:off x="1847851" y="1052514"/>
            <a:ext cx="2447925" cy="2376487"/>
            <a:chOff x="4241" y="2659"/>
            <a:chExt cx="1519" cy="1503"/>
          </a:xfrm>
        </p:grpSpPr>
        <p:pic>
          <p:nvPicPr>
            <p:cNvPr id="22617" name="Picture 11" descr="girl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0" y="2704"/>
              <a:ext cx="625" cy="1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18" name="Picture 12" descr="boy4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1" y="2840"/>
              <a:ext cx="622" cy="1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619" name="Group 13"/>
            <p:cNvGrpSpPr>
              <a:grpSpLocks/>
            </p:cNvGrpSpPr>
            <p:nvPr/>
          </p:nvGrpSpPr>
          <p:grpSpPr bwMode="auto">
            <a:xfrm>
              <a:off x="5261" y="2659"/>
              <a:ext cx="499" cy="965"/>
              <a:chOff x="288" y="2928"/>
              <a:chExt cx="576" cy="1056"/>
            </a:xfrm>
          </p:grpSpPr>
          <p:grpSp>
            <p:nvGrpSpPr>
              <p:cNvPr id="22656" name="Group 14"/>
              <p:cNvGrpSpPr>
                <a:grpSpLocks/>
              </p:cNvGrpSpPr>
              <p:nvPr/>
            </p:nvGrpSpPr>
            <p:grpSpPr bwMode="auto">
              <a:xfrm>
                <a:off x="288" y="2928"/>
                <a:ext cx="576" cy="1056"/>
                <a:chOff x="288" y="2928"/>
                <a:chExt cx="576" cy="1056"/>
              </a:xfrm>
            </p:grpSpPr>
            <p:sp>
              <p:nvSpPr>
                <p:cNvPr id="22658" name="Freeform 15"/>
                <p:cNvSpPr>
                  <a:spLocks/>
                </p:cNvSpPr>
                <p:nvPr/>
              </p:nvSpPr>
              <p:spPr bwMode="auto">
                <a:xfrm>
                  <a:off x="586" y="3714"/>
                  <a:ext cx="1" cy="238"/>
                </a:xfrm>
                <a:custGeom>
                  <a:avLst/>
                  <a:gdLst>
                    <a:gd name="T0" fmla="*/ 0 w 1"/>
                    <a:gd name="T1" fmla="*/ 0 h 256"/>
                    <a:gd name="T2" fmla="*/ 0 w 1"/>
                    <a:gd name="T3" fmla="*/ 238 h 25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256">
                      <a:moveTo>
                        <a:pt x="0" y="0"/>
                      </a:moveTo>
                      <a:lnTo>
                        <a:pt x="0" y="256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59" name="Freeform 16"/>
                <p:cNvSpPr>
                  <a:spLocks/>
                </p:cNvSpPr>
                <p:nvPr/>
              </p:nvSpPr>
              <p:spPr bwMode="auto">
                <a:xfrm>
                  <a:off x="379" y="3568"/>
                  <a:ext cx="416" cy="394"/>
                </a:xfrm>
                <a:custGeom>
                  <a:avLst/>
                  <a:gdLst>
                    <a:gd name="T0" fmla="*/ 70 w 468"/>
                    <a:gd name="T1" fmla="*/ 7 h 423"/>
                    <a:gd name="T2" fmla="*/ 278 w 468"/>
                    <a:gd name="T3" fmla="*/ 7 h 423"/>
                    <a:gd name="T4" fmla="*/ 326 w 468"/>
                    <a:gd name="T5" fmla="*/ 7 h 423"/>
                    <a:gd name="T6" fmla="*/ 342 w 468"/>
                    <a:gd name="T7" fmla="*/ 26 h 423"/>
                    <a:gd name="T8" fmla="*/ 371 w 468"/>
                    <a:gd name="T9" fmla="*/ 78 h 423"/>
                    <a:gd name="T10" fmla="*/ 385 w 468"/>
                    <a:gd name="T11" fmla="*/ 123 h 423"/>
                    <a:gd name="T12" fmla="*/ 412 w 468"/>
                    <a:gd name="T13" fmla="*/ 186 h 423"/>
                    <a:gd name="T14" fmla="*/ 412 w 468"/>
                    <a:gd name="T15" fmla="*/ 276 h 423"/>
                    <a:gd name="T16" fmla="*/ 388 w 468"/>
                    <a:gd name="T17" fmla="*/ 324 h 423"/>
                    <a:gd name="T18" fmla="*/ 381 w 468"/>
                    <a:gd name="T19" fmla="*/ 376 h 423"/>
                    <a:gd name="T20" fmla="*/ 378 w 468"/>
                    <a:gd name="T21" fmla="*/ 391 h 423"/>
                    <a:gd name="T22" fmla="*/ 349 w 468"/>
                    <a:gd name="T23" fmla="*/ 361 h 423"/>
                    <a:gd name="T24" fmla="*/ 328 w 468"/>
                    <a:gd name="T25" fmla="*/ 346 h 423"/>
                    <a:gd name="T26" fmla="*/ 282 w 468"/>
                    <a:gd name="T27" fmla="*/ 335 h 423"/>
                    <a:gd name="T28" fmla="*/ 243 w 468"/>
                    <a:gd name="T29" fmla="*/ 354 h 423"/>
                    <a:gd name="T30" fmla="*/ 211 w 468"/>
                    <a:gd name="T31" fmla="*/ 380 h 423"/>
                    <a:gd name="T32" fmla="*/ 198 w 468"/>
                    <a:gd name="T33" fmla="*/ 365 h 423"/>
                    <a:gd name="T34" fmla="*/ 147 w 468"/>
                    <a:gd name="T35" fmla="*/ 343 h 423"/>
                    <a:gd name="T36" fmla="*/ 93 w 468"/>
                    <a:gd name="T37" fmla="*/ 343 h 423"/>
                    <a:gd name="T38" fmla="*/ 65 w 468"/>
                    <a:gd name="T39" fmla="*/ 373 h 423"/>
                    <a:gd name="T40" fmla="*/ 44 w 468"/>
                    <a:gd name="T41" fmla="*/ 384 h 423"/>
                    <a:gd name="T42" fmla="*/ 28 w 468"/>
                    <a:gd name="T43" fmla="*/ 365 h 423"/>
                    <a:gd name="T44" fmla="*/ 12 w 468"/>
                    <a:gd name="T45" fmla="*/ 317 h 423"/>
                    <a:gd name="T46" fmla="*/ 1 w 468"/>
                    <a:gd name="T47" fmla="*/ 253 h 423"/>
                    <a:gd name="T48" fmla="*/ 4 w 468"/>
                    <a:gd name="T49" fmla="*/ 197 h 423"/>
                    <a:gd name="T50" fmla="*/ 28 w 468"/>
                    <a:gd name="T51" fmla="*/ 142 h 423"/>
                    <a:gd name="T52" fmla="*/ 51 w 468"/>
                    <a:gd name="T53" fmla="*/ 93 h 423"/>
                    <a:gd name="T54" fmla="*/ 70 w 468"/>
                    <a:gd name="T55" fmla="*/ 7 h 423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468" h="423">
                      <a:moveTo>
                        <a:pt x="79" y="8"/>
                      </a:moveTo>
                      <a:cubicBezTo>
                        <a:pt x="118" y="0"/>
                        <a:pt x="265" y="8"/>
                        <a:pt x="313" y="8"/>
                      </a:cubicBezTo>
                      <a:cubicBezTo>
                        <a:pt x="361" y="8"/>
                        <a:pt x="355" y="5"/>
                        <a:pt x="367" y="8"/>
                      </a:cubicBezTo>
                      <a:cubicBezTo>
                        <a:pt x="379" y="11"/>
                        <a:pt x="377" y="15"/>
                        <a:pt x="385" y="28"/>
                      </a:cubicBezTo>
                      <a:cubicBezTo>
                        <a:pt x="393" y="41"/>
                        <a:pt x="409" y="67"/>
                        <a:pt x="417" y="84"/>
                      </a:cubicBezTo>
                      <a:cubicBezTo>
                        <a:pt x="425" y="101"/>
                        <a:pt x="425" y="113"/>
                        <a:pt x="433" y="132"/>
                      </a:cubicBezTo>
                      <a:cubicBezTo>
                        <a:pt x="441" y="151"/>
                        <a:pt x="458" y="173"/>
                        <a:pt x="463" y="200"/>
                      </a:cubicBezTo>
                      <a:cubicBezTo>
                        <a:pt x="468" y="227"/>
                        <a:pt x="467" y="271"/>
                        <a:pt x="463" y="296"/>
                      </a:cubicBezTo>
                      <a:cubicBezTo>
                        <a:pt x="459" y="321"/>
                        <a:pt x="443" y="330"/>
                        <a:pt x="437" y="348"/>
                      </a:cubicBezTo>
                      <a:cubicBezTo>
                        <a:pt x="431" y="366"/>
                        <a:pt x="431" y="392"/>
                        <a:pt x="429" y="404"/>
                      </a:cubicBezTo>
                      <a:cubicBezTo>
                        <a:pt x="427" y="416"/>
                        <a:pt x="431" y="423"/>
                        <a:pt x="425" y="420"/>
                      </a:cubicBezTo>
                      <a:cubicBezTo>
                        <a:pt x="419" y="417"/>
                        <a:pt x="402" y="396"/>
                        <a:pt x="393" y="388"/>
                      </a:cubicBezTo>
                      <a:cubicBezTo>
                        <a:pt x="384" y="380"/>
                        <a:pt x="382" y="377"/>
                        <a:pt x="369" y="372"/>
                      </a:cubicBezTo>
                      <a:cubicBezTo>
                        <a:pt x="356" y="367"/>
                        <a:pt x="333" y="359"/>
                        <a:pt x="317" y="360"/>
                      </a:cubicBezTo>
                      <a:cubicBezTo>
                        <a:pt x="301" y="361"/>
                        <a:pt x="286" y="372"/>
                        <a:pt x="273" y="380"/>
                      </a:cubicBezTo>
                      <a:cubicBezTo>
                        <a:pt x="260" y="388"/>
                        <a:pt x="245" y="406"/>
                        <a:pt x="237" y="408"/>
                      </a:cubicBezTo>
                      <a:cubicBezTo>
                        <a:pt x="229" y="410"/>
                        <a:pt x="235" y="399"/>
                        <a:pt x="223" y="392"/>
                      </a:cubicBezTo>
                      <a:cubicBezTo>
                        <a:pt x="211" y="385"/>
                        <a:pt x="185" y="372"/>
                        <a:pt x="165" y="368"/>
                      </a:cubicBezTo>
                      <a:cubicBezTo>
                        <a:pt x="145" y="364"/>
                        <a:pt x="120" y="363"/>
                        <a:pt x="105" y="368"/>
                      </a:cubicBezTo>
                      <a:cubicBezTo>
                        <a:pt x="90" y="373"/>
                        <a:pt x="82" y="393"/>
                        <a:pt x="73" y="400"/>
                      </a:cubicBezTo>
                      <a:cubicBezTo>
                        <a:pt x="64" y="407"/>
                        <a:pt x="56" y="413"/>
                        <a:pt x="49" y="412"/>
                      </a:cubicBezTo>
                      <a:cubicBezTo>
                        <a:pt x="42" y="411"/>
                        <a:pt x="37" y="404"/>
                        <a:pt x="31" y="392"/>
                      </a:cubicBezTo>
                      <a:cubicBezTo>
                        <a:pt x="25" y="380"/>
                        <a:pt x="18" y="360"/>
                        <a:pt x="13" y="340"/>
                      </a:cubicBezTo>
                      <a:cubicBezTo>
                        <a:pt x="8" y="320"/>
                        <a:pt x="2" y="293"/>
                        <a:pt x="1" y="272"/>
                      </a:cubicBezTo>
                      <a:cubicBezTo>
                        <a:pt x="0" y="251"/>
                        <a:pt x="0" y="232"/>
                        <a:pt x="5" y="212"/>
                      </a:cubicBezTo>
                      <a:cubicBezTo>
                        <a:pt x="10" y="192"/>
                        <a:pt x="22" y="171"/>
                        <a:pt x="31" y="152"/>
                      </a:cubicBezTo>
                      <a:cubicBezTo>
                        <a:pt x="40" y="133"/>
                        <a:pt x="49" y="124"/>
                        <a:pt x="57" y="100"/>
                      </a:cubicBezTo>
                      <a:cubicBezTo>
                        <a:pt x="65" y="76"/>
                        <a:pt x="75" y="27"/>
                        <a:pt x="79" y="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777777"/>
                    </a:gs>
                    <a:gs pos="50000">
                      <a:srgbClr val="333333"/>
                    </a:gs>
                    <a:gs pos="100000">
                      <a:srgbClr val="777777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737" name="Freeform 17"/>
                <p:cNvSpPr>
                  <a:spLocks/>
                </p:cNvSpPr>
                <p:nvPr/>
              </p:nvSpPr>
              <p:spPr bwMode="auto">
                <a:xfrm>
                  <a:off x="576" y="3576"/>
                  <a:ext cx="43" cy="134"/>
                </a:xfrm>
                <a:custGeom>
                  <a:avLst/>
                  <a:gdLst>
                    <a:gd name="T0" fmla="*/ 0 w 48"/>
                    <a:gd name="T1" fmla="*/ 0 h 144"/>
                    <a:gd name="T2" fmla="*/ 48 w 48"/>
                    <a:gd name="T3" fmla="*/ 0 h 144"/>
                    <a:gd name="T4" fmla="*/ 48 w 48"/>
                    <a:gd name="T5" fmla="*/ 144 h 144"/>
                    <a:gd name="T6" fmla="*/ 0 w 48"/>
                    <a:gd name="T7" fmla="*/ 144 h 144"/>
                    <a:gd name="T8" fmla="*/ 0 w 48"/>
                    <a:gd name="T9" fmla="*/ 0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144">
                      <a:moveTo>
                        <a:pt x="0" y="0"/>
                      </a:moveTo>
                      <a:lnTo>
                        <a:pt x="48" y="0"/>
                      </a:lnTo>
                      <a:lnTo>
                        <a:pt x="48" y="144"/>
                      </a:lnTo>
                      <a:lnTo>
                        <a:pt x="0" y="1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tx1"/>
                    </a:gs>
                    <a:gs pos="50000">
                      <a:srgbClr val="4D4D4D"/>
                    </a:gs>
                    <a:gs pos="100000">
                      <a:schemeClr val="tx1"/>
                    </a:gs>
                  </a:gsLst>
                  <a:lin ang="5400000" scaled="1"/>
                </a:gra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738" name="Freeform 18"/>
                <p:cNvSpPr>
                  <a:spLocks/>
                </p:cNvSpPr>
                <p:nvPr/>
              </p:nvSpPr>
              <p:spPr bwMode="auto">
                <a:xfrm>
                  <a:off x="658" y="3571"/>
                  <a:ext cx="113" cy="135"/>
                </a:xfrm>
                <a:custGeom>
                  <a:avLst/>
                  <a:gdLst>
                    <a:gd name="T0" fmla="*/ 127 w 128"/>
                    <a:gd name="T1" fmla="*/ 133 h 144"/>
                    <a:gd name="T2" fmla="*/ 128 w 128"/>
                    <a:gd name="T3" fmla="*/ 144 h 144"/>
                    <a:gd name="T4" fmla="*/ 0 w 128"/>
                    <a:gd name="T5" fmla="*/ 4 h 144"/>
                    <a:gd name="T6" fmla="*/ 60 w 128"/>
                    <a:gd name="T7" fmla="*/ 0 h 144"/>
                    <a:gd name="T8" fmla="*/ 127 w 128"/>
                    <a:gd name="T9" fmla="*/ 133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144">
                      <a:moveTo>
                        <a:pt x="127" y="133"/>
                      </a:moveTo>
                      <a:lnTo>
                        <a:pt x="128" y="144"/>
                      </a:lnTo>
                      <a:lnTo>
                        <a:pt x="0" y="4"/>
                      </a:lnTo>
                      <a:lnTo>
                        <a:pt x="60" y="0"/>
                      </a:lnTo>
                      <a:lnTo>
                        <a:pt x="127" y="13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tx1"/>
                    </a:gs>
                    <a:gs pos="50000">
                      <a:srgbClr val="4D4D4D"/>
                    </a:gs>
                    <a:gs pos="100000">
                      <a:schemeClr val="tx1"/>
                    </a:gs>
                  </a:gsLst>
                  <a:lin ang="5400000" scaled="1"/>
                </a:gra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739" name="Freeform 19"/>
                <p:cNvSpPr>
                  <a:spLocks/>
                </p:cNvSpPr>
                <p:nvPr/>
              </p:nvSpPr>
              <p:spPr bwMode="auto">
                <a:xfrm>
                  <a:off x="410" y="3567"/>
                  <a:ext cx="93" cy="143"/>
                </a:xfrm>
                <a:custGeom>
                  <a:avLst/>
                  <a:gdLst>
                    <a:gd name="T0" fmla="*/ 0 w 104"/>
                    <a:gd name="T1" fmla="*/ 152 h 152"/>
                    <a:gd name="T2" fmla="*/ 8 w 104"/>
                    <a:gd name="T3" fmla="*/ 136 h 152"/>
                    <a:gd name="T4" fmla="*/ 44 w 104"/>
                    <a:gd name="T5" fmla="*/ 0 h 152"/>
                    <a:gd name="T6" fmla="*/ 104 w 104"/>
                    <a:gd name="T7" fmla="*/ 8 h 152"/>
                    <a:gd name="T8" fmla="*/ 0 w 104"/>
                    <a:gd name="T9" fmla="*/ 152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4" h="152">
                      <a:moveTo>
                        <a:pt x="0" y="152"/>
                      </a:moveTo>
                      <a:lnTo>
                        <a:pt x="8" y="136"/>
                      </a:lnTo>
                      <a:lnTo>
                        <a:pt x="44" y="0"/>
                      </a:lnTo>
                      <a:lnTo>
                        <a:pt x="104" y="8"/>
                      </a:lnTo>
                      <a:lnTo>
                        <a:pt x="0" y="152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tx1"/>
                    </a:gs>
                    <a:gs pos="50000">
                      <a:srgbClr val="4D4D4D"/>
                    </a:gs>
                    <a:gs pos="100000">
                      <a:schemeClr val="tx1"/>
                    </a:gs>
                  </a:gsLst>
                  <a:lin ang="5400000" scaled="1"/>
                </a:gra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663" name="Freeform 20"/>
                <p:cNvSpPr>
                  <a:spLocks/>
                </p:cNvSpPr>
                <p:nvPr/>
              </p:nvSpPr>
              <p:spPr bwMode="auto">
                <a:xfrm>
                  <a:off x="443" y="3377"/>
                  <a:ext cx="280" cy="202"/>
                </a:xfrm>
                <a:custGeom>
                  <a:avLst/>
                  <a:gdLst>
                    <a:gd name="T0" fmla="*/ 5 w 313"/>
                    <a:gd name="T1" fmla="*/ 199 h 215"/>
                    <a:gd name="T2" fmla="*/ 39 w 313"/>
                    <a:gd name="T3" fmla="*/ 195 h 215"/>
                    <a:gd name="T4" fmla="*/ 236 w 313"/>
                    <a:gd name="T5" fmla="*/ 192 h 215"/>
                    <a:gd name="T6" fmla="*/ 272 w 313"/>
                    <a:gd name="T7" fmla="*/ 192 h 215"/>
                    <a:gd name="T8" fmla="*/ 279 w 313"/>
                    <a:gd name="T9" fmla="*/ 143 h 215"/>
                    <a:gd name="T10" fmla="*/ 276 w 313"/>
                    <a:gd name="T11" fmla="*/ 86 h 215"/>
                    <a:gd name="T12" fmla="*/ 254 w 313"/>
                    <a:gd name="T13" fmla="*/ 38 h 215"/>
                    <a:gd name="T14" fmla="*/ 222 w 313"/>
                    <a:gd name="T15" fmla="*/ 19 h 215"/>
                    <a:gd name="T16" fmla="*/ 182 w 313"/>
                    <a:gd name="T17" fmla="*/ 4 h 215"/>
                    <a:gd name="T18" fmla="*/ 143 w 313"/>
                    <a:gd name="T19" fmla="*/ 41 h 215"/>
                    <a:gd name="T20" fmla="*/ 136 w 313"/>
                    <a:gd name="T21" fmla="*/ 41 h 215"/>
                    <a:gd name="T22" fmla="*/ 97 w 313"/>
                    <a:gd name="T23" fmla="*/ 8 h 215"/>
                    <a:gd name="T24" fmla="*/ 72 w 313"/>
                    <a:gd name="T25" fmla="*/ 15 h 215"/>
                    <a:gd name="T26" fmla="*/ 39 w 313"/>
                    <a:gd name="T27" fmla="*/ 45 h 215"/>
                    <a:gd name="T28" fmla="*/ 14 w 313"/>
                    <a:gd name="T29" fmla="*/ 79 h 215"/>
                    <a:gd name="T30" fmla="*/ 5 w 313"/>
                    <a:gd name="T31" fmla="*/ 109 h 215"/>
                    <a:gd name="T32" fmla="*/ 5 w 313"/>
                    <a:gd name="T33" fmla="*/ 154 h 215"/>
                    <a:gd name="T34" fmla="*/ 0 w 313"/>
                    <a:gd name="T35" fmla="*/ 180 h 215"/>
                    <a:gd name="T36" fmla="*/ 5 w 313"/>
                    <a:gd name="T37" fmla="*/ 199 h 21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313" h="215">
                      <a:moveTo>
                        <a:pt x="6" y="212"/>
                      </a:moveTo>
                      <a:cubicBezTo>
                        <a:pt x="13" y="215"/>
                        <a:pt x="1" y="209"/>
                        <a:pt x="44" y="208"/>
                      </a:cubicBezTo>
                      <a:cubicBezTo>
                        <a:pt x="87" y="207"/>
                        <a:pt x="221" y="205"/>
                        <a:pt x="264" y="204"/>
                      </a:cubicBezTo>
                      <a:cubicBezTo>
                        <a:pt x="307" y="203"/>
                        <a:pt x="296" y="213"/>
                        <a:pt x="304" y="204"/>
                      </a:cubicBezTo>
                      <a:cubicBezTo>
                        <a:pt x="312" y="195"/>
                        <a:pt x="311" y="171"/>
                        <a:pt x="312" y="152"/>
                      </a:cubicBezTo>
                      <a:cubicBezTo>
                        <a:pt x="313" y="133"/>
                        <a:pt x="313" y="111"/>
                        <a:pt x="308" y="92"/>
                      </a:cubicBezTo>
                      <a:cubicBezTo>
                        <a:pt x="303" y="73"/>
                        <a:pt x="294" y="52"/>
                        <a:pt x="284" y="40"/>
                      </a:cubicBezTo>
                      <a:cubicBezTo>
                        <a:pt x="274" y="28"/>
                        <a:pt x="261" y="26"/>
                        <a:pt x="248" y="20"/>
                      </a:cubicBezTo>
                      <a:cubicBezTo>
                        <a:pt x="235" y="14"/>
                        <a:pt x="219" y="0"/>
                        <a:pt x="204" y="4"/>
                      </a:cubicBezTo>
                      <a:cubicBezTo>
                        <a:pt x="189" y="8"/>
                        <a:pt x="169" y="37"/>
                        <a:pt x="160" y="44"/>
                      </a:cubicBezTo>
                      <a:cubicBezTo>
                        <a:pt x="151" y="51"/>
                        <a:pt x="161" y="50"/>
                        <a:pt x="152" y="44"/>
                      </a:cubicBezTo>
                      <a:cubicBezTo>
                        <a:pt x="143" y="38"/>
                        <a:pt x="120" y="13"/>
                        <a:pt x="108" y="8"/>
                      </a:cubicBezTo>
                      <a:cubicBezTo>
                        <a:pt x="96" y="3"/>
                        <a:pt x="91" y="9"/>
                        <a:pt x="80" y="16"/>
                      </a:cubicBezTo>
                      <a:cubicBezTo>
                        <a:pt x="69" y="23"/>
                        <a:pt x="55" y="37"/>
                        <a:pt x="44" y="48"/>
                      </a:cubicBezTo>
                      <a:cubicBezTo>
                        <a:pt x="33" y="59"/>
                        <a:pt x="22" y="73"/>
                        <a:pt x="16" y="84"/>
                      </a:cubicBezTo>
                      <a:cubicBezTo>
                        <a:pt x="10" y="95"/>
                        <a:pt x="8" y="103"/>
                        <a:pt x="6" y="116"/>
                      </a:cubicBezTo>
                      <a:cubicBezTo>
                        <a:pt x="4" y="129"/>
                        <a:pt x="7" y="151"/>
                        <a:pt x="6" y="164"/>
                      </a:cubicBezTo>
                      <a:cubicBezTo>
                        <a:pt x="5" y="177"/>
                        <a:pt x="0" y="184"/>
                        <a:pt x="0" y="192"/>
                      </a:cubicBezTo>
                      <a:cubicBezTo>
                        <a:pt x="0" y="200"/>
                        <a:pt x="2" y="209"/>
                        <a:pt x="6" y="21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64" name="Freeform 21"/>
                <p:cNvSpPr>
                  <a:spLocks/>
                </p:cNvSpPr>
                <p:nvPr/>
              </p:nvSpPr>
              <p:spPr bwMode="auto">
                <a:xfrm>
                  <a:off x="663" y="3375"/>
                  <a:ext cx="176" cy="298"/>
                </a:xfrm>
                <a:custGeom>
                  <a:avLst/>
                  <a:gdLst>
                    <a:gd name="T0" fmla="*/ 0 w 198"/>
                    <a:gd name="T1" fmla="*/ 21 h 320"/>
                    <a:gd name="T2" fmla="*/ 66 w 198"/>
                    <a:gd name="T3" fmla="*/ 7 h 320"/>
                    <a:gd name="T4" fmla="*/ 137 w 198"/>
                    <a:gd name="T5" fmla="*/ 62 h 320"/>
                    <a:gd name="T6" fmla="*/ 148 w 198"/>
                    <a:gd name="T7" fmla="*/ 126 h 320"/>
                    <a:gd name="T8" fmla="*/ 151 w 198"/>
                    <a:gd name="T9" fmla="*/ 167 h 320"/>
                    <a:gd name="T10" fmla="*/ 158 w 198"/>
                    <a:gd name="T11" fmla="*/ 226 h 320"/>
                    <a:gd name="T12" fmla="*/ 171 w 198"/>
                    <a:gd name="T13" fmla="*/ 245 h 320"/>
                    <a:gd name="T14" fmla="*/ 128 w 198"/>
                    <a:gd name="T15" fmla="*/ 290 h 320"/>
                    <a:gd name="T16" fmla="*/ 105 w 198"/>
                    <a:gd name="T17" fmla="*/ 293 h 320"/>
                    <a:gd name="T18" fmla="*/ 87 w 198"/>
                    <a:gd name="T19" fmla="*/ 267 h 320"/>
                    <a:gd name="T20" fmla="*/ 52 w 198"/>
                    <a:gd name="T21" fmla="*/ 204 h 320"/>
                    <a:gd name="T22" fmla="*/ 59 w 198"/>
                    <a:gd name="T23" fmla="*/ 170 h 320"/>
                    <a:gd name="T24" fmla="*/ 59 w 198"/>
                    <a:gd name="T25" fmla="*/ 115 h 320"/>
                    <a:gd name="T26" fmla="*/ 43 w 198"/>
                    <a:gd name="T27" fmla="*/ 66 h 320"/>
                    <a:gd name="T28" fmla="*/ 30 w 198"/>
                    <a:gd name="T29" fmla="*/ 36 h 320"/>
                    <a:gd name="T30" fmla="*/ 0 w 198"/>
                    <a:gd name="T31" fmla="*/ 21 h 32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98" h="320">
                      <a:moveTo>
                        <a:pt x="0" y="23"/>
                      </a:moveTo>
                      <a:cubicBezTo>
                        <a:pt x="8" y="16"/>
                        <a:pt x="48" y="0"/>
                        <a:pt x="74" y="7"/>
                      </a:cubicBezTo>
                      <a:cubicBezTo>
                        <a:pt x="100" y="14"/>
                        <a:pt x="139" y="46"/>
                        <a:pt x="154" y="67"/>
                      </a:cubicBezTo>
                      <a:cubicBezTo>
                        <a:pt x="169" y="88"/>
                        <a:pt x="163" y="116"/>
                        <a:pt x="166" y="135"/>
                      </a:cubicBezTo>
                      <a:cubicBezTo>
                        <a:pt x="169" y="154"/>
                        <a:pt x="168" y="161"/>
                        <a:pt x="170" y="179"/>
                      </a:cubicBezTo>
                      <a:cubicBezTo>
                        <a:pt x="172" y="197"/>
                        <a:pt x="174" y="229"/>
                        <a:pt x="178" y="243"/>
                      </a:cubicBezTo>
                      <a:cubicBezTo>
                        <a:pt x="182" y="257"/>
                        <a:pt x="198" y="252"/>
                        <a:pt x="192" y="263"/>
                      </a:cubicBezTo>
                      <a:cubicBezTo>
                        <a:pt x="186" y="274"/>
                        <a:pt x="156" y="302"/>
                        <a:pt x="144" y="311"/>
                      </a:cubicBezTo>
                      <a:cubicBezTo>
                        <a:pt x="132" y="320"/>
                        <a:pt x="126" y="319"/>
                        <a:pt x="118" y="315"/>
                      </a:cubicBezTo>
                      <a:cubicBezTo>
                        <a:pt x="110" y="311"/>
                        <a:pt x="108" y="303"/>
                        <a:pt x="98" y="287"/>
                      </a:cubicBezTo>
                      <a:cubicBezTo>
                        <a:pt x="88" y="271"/>
                        <a:pt x="63" y="236"/>
                        <a:pt x="58" y="219"/>
                      </a:cubicBezTo>
                      <a:cubicBezTo>
                        <a:pt x="53" y="202"/>
                        <a:pt x="65" y="199"/>
                        <a:pt x="66" y="183"/>
                      </a:cubicBezTo>
                      <a:cubicBezTo>
                        <a:pt x="67" y="167"/>
                        <a:pt x="69" y="142"/>
                        <a:pt x="66" y="123"/>
                      </a:cubicBezTo>
                      <a:cubicBezTo>
                        <a:pt x="63" y="104"/>
                        <a:pt x="53" y="85"/>
                        <a:pt x="48" y="71"/>
                      </a:cubicBezTo>
                      <a:cubicBezTo>
                        <a:pt x="43" y="57"/>
                        <a:pt x="42" y="47"/>
                        <a:pt x="34" y="39"/>
                      </a:cubicBezTo>
                      <a:cubicBezTo>
                        <a:pt x="26" y="31"/>
                        <a:pt x="7" y="26"/>
                        <a:pt x="0" y="2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65" name="Freeform 22"/>
                <p:cNvSpPr>
                  <a:spLocks/>
                </p:cNvSpPr>
                <p:nvPr/>
              </p:nvSpPr>
              <p:spPr bwMode="auto">
                <a:xfrm>
                  <a:off x="318" y="3380"/>
                  <a:ext cx="198" cy="300"/>
                </a:xfrm>
                <a:custGeom>
                  <a:avLst/>
                  <a:gdLst>
                    <a:gd name="T0" fmla="*/ 197 w 222"/>
                    <a:gd name="T1" fmla="*/ 22 h 322"/>
                    <a:gd name="T2" fmla="*/ 165 w 222"/>
                    <a:gd name="T3" fmla="*/ 2 h 322"/>
                    <a:gd name="T4" fmla="*/ 108 w 222"/>
                    <a:gd name="T5" fmla="*/ 9 h 322"/>
                    <a:gd name="T6" fmla="*/ 42 w 222"/>
                    <a:gd name="T7" fmla="*/ 56 h 322"/>
                    <a:gd name="T8" fmla="*/ 31 w 222"/>
                    <a:gd name="T9" fmla="*/ 119 h 322"/>
                    <a:gd name="T10" fmla="*/ 28 w 222"/>
                    <a:gd name="T11" fmla="*/ 160 h 322"/>
                    <a:gd name="T12" fmla="*/ 21 w 222"/>
                    <a:gd name="T13" fmla="*/ 220 h 322"/>
                    <a:gd name="T14" fmla="*/ 8 w 222"/>
                    <a:gd name="T15" fmla="*/ 239 h 322"/>
                    <a:gd name="T16" fmla="*/ 69 w 222"/>
                    <a:gd name="T17" fmla="*/ 278 h 322"/>
                    <a:gd name="T18" fmla="*/ 104 w 222"/>
                    <a:gd name="T19" fmla="*/ 296 h 322"/>
                    <a:gd name="T20" fmla="*/ 111 w 222"/>
                    <a:gd name="T21" fmla="*/ 255 h 322"/>
                    <a:gd name="T22" fmla="*/ 128 w 222"/>
                    <a:gd name="T23" fmla="*/ 198 h 322"/>
                    <a:gd name="T24" fmla="*/ 129 w 222"/>
                    <a:gd name="T25" fmla="*/ 166 h 322"/>
                    <a:gd name="T26" fmla="*/ 129 w 222"/>
                    <a:gd name="T27" fmla="*/ 138 h 322"/>
                    <a:gd name="T28" fmla="*/ 140 w 222"/>
                    <a:gd name="T29" fmla="*/ 78 h 322"/>
                    <a:gd name="T30" fmla="*/ 147 w 222"/>
                    <a:gd name="T31" fmla="*/ 67 h 322"/>
                    <a:gd name="T32" fmla="*/ 161 w 222"/>
                    <a:gd name="T33" fmla="*/ 52 h 322"/>
                    <a:gd name="T34" fmla="*/ 197 w 222"/>
                    <a:gd name="T35" fmla="*/ 22 h 322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22" h="322">
                      <a:moveTo>
                        <a:pt x="221" y="24"/>
                      </a:moveTo>
                      <a:cubicBezTo>
                        <a:pt x="222" y="15"/>
                        <a:pt x="202" y="4"/>
                        <a:pt x="185" y="2"/>
                      </a:cubicBezTo>
                      <a:cubicBezTo>
                        <a:pt x="168" y="0"/>
                        <a:pt x="144" y="0"/>
                        <a:pt x="121" y="10"/>
                      </a:cubicBezTo>
                      <a:cubicBezTo>
                        <a:pt x="98" y="20"/>
                        <a:pt x="61" y="40"/>
                        <a:pt x="47" y="60"/>
                      </a:cubicBezTo>
                      <a:cubicBezTo>
                        <a:pt x="33" y="80"/>
                        <a:pt x="38" y="109"/>
                        <a:pt x="35" y="128"/>
                      </a:cubicBezTo>
                      <a:cubicBezTo>
                        <a:pt x="32" y="147"/>
                        <a:pt x="33" y="154"/>
                        <a:pt x="31" y="172"/>
                      </a:cubicBezTo>
                      <a:cubicBezTo>
                        <a:pt x="29" y="190"/>
                        <a:pt x="27" y="222"/>
                        <a:pt x="23" y="236"/>
                      </a:cubicBezTo>
                      <a:cubicBezTo>
                        <a:pt x="19" y="250"/>
                        <a:pt x="0" y="246"/>
                        <a:pt x="9" y="256"/>
                      </a:cubicBezTo>
                      <a:cubicBezTo>
                        <a:pt x="18" y="266"/>
                        <a:pt x="59" y="288"/>
                        <a:pt x="77" y="298"/>
                      </a:cubicBezTo>
                      <a:cubicBezTo>
                        <a:pt x="95" y="308"/>
                        <a:pt x="109" y="322"/>
                        <a:pt x="117" y="318"/>
                      </a:cubicBezTo>
                      <a:cubicBezTo>
                        <a:pt x="125" y="314"/>
                        <a:pt x="121" y="292"/>
                        <a:pt x="125" y="274"/>
                      </a:cubicBezTo>
                      <a:cubicBezTo>
                        <a:pt x="129" y="256"/>
                        <a:pt x="140" y="228"/>
                        <a:pt x="143" y="212"/>
                      </a:cubicBezTo>
                      <a:cubicBezTo>
                        <a:pt x="146" y="196"/>
                        <a:pt x="145" y="189"/>
                        <a:pt x="145" y="178"/>
                      </a:cubicBezTo>
                      <a:cubicBezTo>
                        <a:pt x="145" y="167"/>
                        <a:pt x="143" y="164"/>
                        <a:pt x="145" y="148"/>
                      </a:cubicBezTo>
                      <a:cubicBezTo>
                        <a:pt x="147" y="132"/>
                        <a:pt x="154" y="97"/>
                        <a:pt x="157" y="84"/>
                      </a:cubicBezTo>
                      <a:cubicBezTo>
                        <a:pt x="160" y="71"/>
                        <a:pt x="161" y="77"/>
                        <a:pt x="165" y="72"/>
                      </a:cubicBezTo>
                      <a:cubicBezTo>
                        <a:pt x="169" y="67"/>
                        <a:pt x="172" y="64"/>
                        <a:pt x="181" y="56"/>
                      </a:cubicBezTo>
                      <a:cubicBezTo>
                        <a:pt x="190" y="48"/>
                        <a:pt x="213" y="31"/>
                        <a:pt x="221" y="2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66" name="Freeform 23"/>
                <p:cNvSpPr>
                  <a:spLocks/>
                </p:cNvSpPr>
                <p:nvPr/>
              </p:nvSpPr>
              <p:spPr bwMode="auto">
                <a:xfrm>
                  <a:off x="330" y="3576"/>
                  <a:ext cx="99" cy="96"/>
                </a:xfrm>
                <a:custGeom>
                  <a:avLst/>
                  <a:gdLst>
                    <a:gd name="T0" fmla="*/ 18 w 112"/>
                    <a:gd name="T1" fmla="*/ 0 h 104"/>
                    <a:gd name="T2" fmla="*/ 14 w 112"/>
                    <a:gd name="T3" fmla="*/ 0 h 104"/>
                    <a:gd name="T4" fmla="*/ 0 w 112"/>
                    <a:gd name="T5" fmla="*/ 41 h 104"/>
                    <a:gd name="T6" fmla="*/ 88 w 112"/>
                    <a:gd name="T7" fmla="*/ 96 h 104"/>
                    <a:gd name="T8" fmla="*/ 99 w 112"/>
                    <a:gd name="T9" fmla="*/ 59 h 104"/>
                    <a:gd name="T10" fmla="*/ 18 w 112"/>
                    <a:gd name="T11" fmla="*/ 0 h 1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12" h="104">
                      <a:moveTo>
                        <a:pt x="20" y="0"/>
                      </a:moveTo>
                      <a:lnTo>
                        <a:pt x="16" y="0"/>
                      </a:lnTo>
                      <a:lnTo>
                        <a:pt x="0" y="44"/>
                      </a:lnTo>
                      <a:lnTo>
                        <a:pt x="100" y="104"/>
                      </a:lnTo>
                      <a:lnTo>
                        <a:pt x="112" y="64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67" name="Freeform 24"/>
                <p:cNvSpPr>
                  <a:spLocks/>
                </p:cNvSpPr>
                <p:nvPr/>
              </p:nvSpPr>
              <p:spPr bwMode="auto">
                <a:xfrm>
                  <a:off x="503" y="3344"/>
                  <a:ext cx="74" cy="89"/>
                </a:xfrm>
                <a:custGeom>
                  <a:avLst/>
                  <a:gdLst>
                    <a:gd name="T0" fmla="*/ 35 w 84"/>
                    <a:gd name="T1" fmla="*/ 0 h 96"/>
                    <a:gd name="T2" fmla="*/ 25 w 84"/>
                    <a:gd name="T3" fmla="*/ 11 h 96"/>
                    <a:gd name="T4" fmla="*/ 0 w 84"/>
                    <a:gd name="T5" fmla="*/ 26 h 96"/>
                    <a:gd name="T6" fmla="*/ 49 w 84"/>
                    <a:gd name="T7" fmla="*/ 89 h 96"/>
                    <a:gd name="T8" fmla="*/ 74 w 84"/>
                    <a:gd name="T9" fmla="*/ 56 h 96"/>
                    <a:gd name="T10" fmla="*/ 28 w 84"/>
                    <a:gd name="T11" fmla="*/ 7 h 9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4" h="96">
                      <a:moveTo>
                        <a:pt x="40" y="0"/>
                      </a:moveTo>
                      <a:cubicBezTo>
                        <a:pt x="34" y="12"/>
                        <a:pt x="43" y="12"/>
                        <a:pt x="28" y="12"/>
                      </a:cubicBezTo>
                      <a:lnTo>
                        <a:pt x="0" y="28"/>
                      </a:lnTo>
                      <a:lnTo>
                        <a:pt x="56" y="96"/>
                      </a:lnTo>
                      <a:lnTo>
                        <a:pt x="84" y="60"/>
                      </a:lnTo>
                      <a:lnTo>
                        <a:pt x="32" y="8"/>
                      </a:lnTo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68" name="Freeform 25"/>
                <p:cNvSpPr>
                  <a:spLocks/>
                </p:cNvSpPr>
                <p:nvPr/>
              </p:nvSpPr>
              <p:spPr bwMode="auto">
                <a:xfrm flipH="1">
                  <a:off x="575" y="3344"/>
                  <a:ext cx="74" cy="89"/>
                </a:xfrm>
                <a:custGeom>
                  <a:avLst/>
                  <a:gdLst>
                    <a:gd name="T0" fmla="*/ 35 w 84"/>
                    <a:gd name="T1" fmla="*/ 0 h 96"/>
                    <a:gd name="T2" fmla="*/ 25 w 84"/>
                    <a:gd name="T3" fmla="*/ 11 h 96"/>
                    <a:gd name="T4" fmla="*/ 0 w 84"/>
                    <a:gd name="T5" fmla="*/ 26 h 96"/>
                    <a:gd name="T6" fmla="*/ 49 w 84"/>
                    <a:gd name="T7" fmla="*/ 89 h 96"/>
                    <a:gd name="T8" fmla="*/ 74 w 84"/>
                    <a:gd name="T9" fmla="*/ 56 h 96"/>
                    <a:gd name="T10" fmla="*/ 28 w 84"/>
                    <a:gd name="T11" fmla="*/ 7 h 9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4" h="96">
                      <a:moveTo>
                        <a:pt x="40" y="0"/>
                      </a:moveTo>
                      <a:cubicBezTo>
                        <a:pt x="34" y="12"/>
                        <a:pt x="43" y="12"/>
                        <a:pt x="28" y="12"/>
                      </a:cubicBezTo>
                      <a:lnTo>
                        <a:pt x="0" y="28"/>
                      </a:lnTo>
                      <a:lnTo>
                        <a:pt x="56" y="96"/>
                      </a:lnTo>
                      <a:lnTo>
                        <a:pt x="84" y="60"/>
                      </a:lnTo>
                      <a:lnTo>
                        <a:pt x="32" y="8"/>
                      </a:lnTo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69" name="Freeform 26"/>
                <p:cNvSpPr>
                  <a:spLocks/>
                </p:cNvSpPr>
                <p:nvPr/>
              </p:nvSpPr>
              <p:spPr bwMode="auto">
                <a:xfrm>
                  <a:off x="583" y="3576"/>
                  <a:ext cx="7" cy="372"/>
                </a:xfrm>
                <a:custGeom>
                  <a:avLst/>
                  <a:gdLst>
                    <a:gd name="T0" fmla="*/ 0 w 8"/>
                    <a:gd name="T1" fmla="*/ 0 h 400"/>
                    <a:gd name="T2" fmla="*/ 7 w 8"/>
                    <a:gd name="T3" fmla="*/ 372 h 40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" h="400">
                      <a:moveTo>
                        <a:pt x="0" y="0"/>
                      </a:moveTo>
                      <a:lnTo>
                        <a:pt x="8" y="40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70" name="Freeform 27"/>
                <p:cNvSpPr>
                  <a:spLocks/>
                </p:cNvSpPr>
                <p:nvPr/>
              </p:nvSpPr>
              <p:spPr bwMode="auto">
                <a:xfrm>
                  <a:off x="579" y="3415"/>
                  <a:ext cx="1" cy="149"/>
                </a:xfrm>
                <a:custGeom>
                  <a:avLst/>
                  <a:gdLst>
                    <a:gd name="T0" fmla="*/ 0 w 1"/>
                    <a:gd name="T1" fmla="*/ 0 h 160"/>
                    <a:gd name="T2" fmla="*/ 0 w 1"/>
                    <a:gd name="T3" fmla="*/ 149 h 16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160">
                      <a:moveTo>
                        <a:pt x="0" y="0"/>
                      </a:moveTo>
                      <a:lnTo>
                        <a:pt x="0" y="160"/>
                      </a:lnTo>
                    </a:path>
                  </a:pathLst>
                </a:custGeom>
                <a:noFill/>
                <a:ln w="9525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71" name="Freeform 28" descr="Коричневый мрамор"/>
                <p:cNvSpPr>
                  <a:spLocks/>
                </p:cNvSpPr>
                <p:nvPr/>
              </p:nvSpPr>
              <p:spPr bwMode="auto">
                <a:xfrm>
                  <a:off x="426" y="3892"/>
                  <a:ext cx="340" cy="92"/>
                </a:xfrm>
                <a:custGeom>
                  <a:avLst/>
                  <a:gdLst>
                    <a:gd name="T0" fmla="*/ 10 w 352"/>
                    <a:gd name="T1" fmla="*/ 47 h 95"/>
                    <a:gd name="T2" fmla="*/ 11 w 352"/>
                    <a:gd name="T3" fmla="*/ 83 h 95"/>
                    <a:gd name="T4" fmla="*/ 57 w 352"/>
                    <a:gd name="T5" fmla="*/ 83 h 95"/>
                    <a:gd name="T6" fmla="*/ 175 w 352"/>
                    <a:gd name="T7" fmla="*/ 85 h 95"/>
                    <a:gd name="T8" fmla="*/ 317 w 352"/>
                    <a:gd name="T9" fmla="*/ 85 h 95"/>
                    <a:gd name="T10" fmla="*/ 314 w 352"/>
                    <a:gd name="T11" fmla="*/ 42 h 95"/>
                    <a:gd name="T12" fmla="*/ 236 w 352"/>
                    <a:gd name="T13" fmla="*/ 1 h 95"/>
                    <a:gd name="T14" fmla="*/ 175 w 352"/>
                    <a:gd name="T15" fmla="*/ 39 h 95"/>
                    <a:gd name="T16" fmla="*/ 181 w 352"/>
                    <a:gd name="T17" fmla="*/ 82 h 95"/>
                    <a:gd name="T18" fmla="*/ 149 w 352"/>
                    <a:gd name="T19" fmla="*/ 33 h 95"/>
                    <a:gd name="T20" fmla="*/ 68 w 352"/>
                    <a:gd name="T21" fmla="*/ 7 h 95"/>
                    <a:gd name="T22" fmla="*/ 10 w 352"/>
                    <a:gd name="T23" fmla="*/ 47 h 9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352" h="95">
                      <a:moveTo>
                        <a:pt x="10" y="49"/>
                      </a:moveTo>
                      <a:cubicBezTo>
                        <a:pt x="0" y="62"/>
                        <a:pt x="3" y="80"/>
                        <a:pt x="11" y="86"/>
                      </a:cubicBezTo>
                      <a:cubicBezTo>
                        <a:pt x="19" y="92"/>
                        <a:pt x="31" y="86"/>
                        <a:pt x="59" y="86"/>
                      </a:cubicBezTo>
                      <a:cubicBezTo>
                        <a:pt x="87" y="86"/>
                        <a:pt x="136" y="88"/>
                        <a:pt x="181" y="88"/>
                      </a:cubicBezTo>
                      <a:cubicBezTo>
                        <a:pt x="226" y="88"/>
                        <a:pt x="304" y="95"/>
                        <a:pt x="328" y="88"/>
                      </a:cubicBezTo>
                      <a:cubicBezTo>
                        <a:pt x="352" y="81"/>
                        <a:pt x="339" y="58"/>
                        <a:pt x="325" y="43"/>
                      </a:cubicBezTo>
                      <a:cubicBezTo>
                        <a:pt x="311" y="28"/>
                        <a:pt x="268" y="2"/>
                        <a:pt x="244" y="1"/>
                      </a:cubicBezTo>
                      <a:cubicBezTo>
                        <a:pt x="220" y="0"/>
                        <a:pt x="191" y="26"/>
                        <a:pt x="181" y="40"/>
                      </a:cubicBezTo>
                      <a:cubicBezTo>
                        <a:pt x="171" y="54"/>
                        <a:pt x="191" y="86"/>
                        <a:pt x="187" y="85"/>
                      </a:cubicBezTo>
                      <a:cubicBezTo>
                        <a:pt x="183" y="84"/>
                        <a:pt x="173" y="47"/>
                        <a:pt x="154" y="34"/>
                      </a:cubicBezTo>
                      <a:cubicBezTo>
                        <a:pt x="135" y="21"/>
                        <a:pt x="94" y="4"/>
                        <a:pt x="70" y="7"/>
                      </a:cubicBezTo>
                      <a:cubicBezTo>
                        <a:pt x="46" y="10"/>
                        <a:pt x="20" y="36"/>
                        <a:pt x="10" y="49"/>
                      </a:cubicBezTo>
                      <a:close/>
                    </a:path>
                  </a:pathLst>
                </a:custGeom>
                <a:blipFill dpi="0" rotWithShape="1">
                  <a:blip r:embed="rId5"/>
                  <a:srcRect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72" name="Freeform 29"/>
                <p:cNvSpPr>
                  <a:spLocks/>
                </p:cNvSpPr>
                <p:nvPr/>
              </p:nvSpPr>
              <p:spPr bwMode="auto">
                <a:xfrm>
                  <a:off x="379" y="2928"/>
                  <a:ext cx="385" cy="295"/>
                </a:xfrm>
                <a:custGeom>
                  <a:avLst/>
                  <a:gdLst>
                    <a:gd name="T0" fmla="*/ 364 w 400"/>
                    <a:gd name="T1" fmla="*/ 280 h 301"/>
                    <a:gd name="T2" fmla="*/ 384 w 400"/>
                    <a:gd name="T3" fmla="*/ 216 h 301"/>
                    <a:gd name="T4" fmla="*/ 370 w 400"/>
                    <a:gd name="T5" fmla="*/ 198 h 301"/>
                    <a:gd name="T6" fmla="*/ 372 w 400"/>
                    <a:gd name="T7" fmla="*/ 163 h 301"/>
                    <a:gd name="T8" fmla="*/ 347 w 400"/>
                    <a:gd name="T9" fmla="*/ 148 h 301"/>
                    <a:gd name="T10" fmla="*/ 352 w 400"/>
                    <a:gd name="T11" fmla="*/ 119 h 301"/>
                    <a:gd name="T12" fmla="*/ 338 w 400"/>
                    <a:gd name="T13" fmla="*/ 122 h 301"/>
                    <a:gd name="T14" fmla="*/ 283 w 400"/>
                    <a:gd name="T15" fmla="*/ 66 h 301"/>
                    <a:gd name="T16" fmla="*/ 257 w 400"/>
                    <a:gd name="T17" fmla="*/ 63 h 301"/>
                    <a:gd name="T18" fmla="*/ 238 w 400"/>
                    <a:gd name="T19" fmla="*/ 52 h 301"/>
                    <a:gd name="T20" fmla="*/ 251 w 400"/>
                    <a:gd name="T21" fmla="*/ 27 h 301"/>
                    <a:gd name="T22" fmla="*/ 271 w 400"/>
                    <a:gd name="T23" fmla="*/ 30 h 301"/>
                    <a:gd name="T24" fmla="*/ 254 w 400"/>
                    <a:gd name="T25" fmla="*/ 1 h 301"/>
                    <a:gd name="T26" fmla="*/ 219 w 400"/>
                    <a:gd name="T27" fmla="*/ 39 h 301"/>
                    <a:gd name="T28" fmla="*/ 211 w 400"/>
                    <a:gd name="T29" fmla="*/ 54 h 301"/>
                    <a:gd name="T30" fmla="*/ 185 w 400"/>
                    <a:gd name="T31" fmla="*/ 10 h 301"/>
                    <a:gd name="T32" fmla="*/ 179 w 400"/>
                    <a:gd name="T33" fmla="*/ 22 h 301"/>
                    <a:gd name="T34" fmla="*/ 196 w 400"/>
                    <a:gd name="T35" fmla="*/ 54 h 301"/>
                    <a:gd name="T36" fmla="*/ 156 w 400"/>
                    <a:gd name="T37" fmla="*/ 10 h 301"/>
                    <a:gd name="T38" fmla="*/ 139 w 400"/>
                    <a:gd name="T39" fmla="*/ 16 h 301"/>
                    <a:gd name="T40" fmla="*/ 116 w 400"/>
                    <a:gd name="T41" fmla="*/ 19 h 301"/>
                    <a:gd name="T42" fmla="*/ 110 w 400"/>
                    <a:gd name="T43" fmla="*/ 33 h 301"/>
                    <a:gd name="T44" fmla="*/ 141 w 400"/>
                    <a:gd name="T45" fmla="*/ 36 h 301"/>
                    <a:gd name="T46" fmla="*/ 153 w 400"/>
                    <a:gd name="T47" fmla="*/ 57 h 301"/>
                    <a:gd name="T48" fmla="*/ 121 w 400"/>
                    <a:gd name="T49" fmla="*/ 54 h 301"/>
                    <a:gd name="T50" fmla="*/ 110 w 400"/>
                    <a:gd name="T51" fmla="*/ 72 h 301"/>
                    <a:gd name="T52" fmla="*/ 90 w 400"/>
                    <a:gd name="T53" fmla="*/ 77 h 301"/>
                    <a:gd name="T54" fmla="*/ 69 w 400"/>
                    <a:gd name="T55" fmla="*/ 92 h 301"/>
                    <a:gd name="T56" fmla="*/ 52 w 400"/>
                    <a:gd name="T57" fmla="*/ 104 h 301"/>
                    <a:gd name="T58" fmla="*/ 58 w 400"/>
                    <a:gd name="T59" fmla="*/ 122 h 301"/>
                    <a:gd name="T60" fmla="*/ 43 w 400"/>
                    <a:gd name="T61" fmla="*/ 139 h 301"/>
                    <a:gd name="T62" fmla="*/ 26 w 400"/>
                    <a:gd name="T63" fmla="*/ 151 h 301"/>
                    <a:gd name="T64" fmla="*/ 12 w 400"/>
                    <a:gd name="T65" fmla="*/ 210 h 301"/>
                    <a:gd name="T66" fmla="*/ 3 w 400"/>
                    <a:gd name="T67" fmla="*/ 269 h 301"/>
                    <a:gd name="T68" fmla="*/ 32 w 400"/>
                    <a:gd name="T69" fmla="*/ 295 h 30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00" h="301">
                      <a:moveTo>
                        <a:pt x="378" y="286"/>
                      </a:moveTo>
                      <a:cubicBezTo>
                        <a:pt x="381" y="275"/>
                        <a:pt x="398" y="234"/>
                        <a:pt x="399" y="220"/>
                      </a:cubicBezTo>
                      <a:cubicBezTo>
                        <a:pt x="400" y="206"/>
                        <a:pt x="386" y="211"/>
                        <a:pt x="384" y="202"/>
                      </a:cubicBezTo>
                      <a:cubicBezTo>
                        <a:pt x="382" y="193"/>
                        <a:pt x="391" y="174"/>
                        <a:pt x="387" y="166"/>
                      </a:cubicBezTo>
                      <a:cubicBezTo>
                        <a:pt x="383" y="158"/>
                        <a:pt x="363" y="158"/>
                        <a:pt x="360" y="151"/>
                      </a:cubicBezTo>
                      <a:cubicBezTo>
                        <a:pt x="357" y="144"/>
                        <a:pt x="367" y="125"/>
                        <a:pt x="366" y="121"/>
                      </a:cubicBezTo>
                      <a:cubicBezTo>
                        <a:pt x="365" y="117"/>
                        <a:pt x="363" y="133"/>
                        <a:pt x="351" y="124"/>
                      </a:cubicBezTo>
                      <a:cubicBezTo>
                        <a:pt x="339" y="115"/>
                        <a:pt x="308" y="77"/>
                        <a:pt x="294" y="67"/>
                      </a:cubicBezTo>
                      <a:cubicBezTo>
                        <a:pt x="280" y="57"/>
                        <a:pt x="275" y="66"/>
                        <a:pt x="267" y="64"/>
                      </a:cubicBezTo>
                      <a:cubicBezTo>
                        <a:pt x="259" y="62"/>
                        <a:pt x="248" y="59"/>
                        <a:pt x="247" y="53"/>
                      </a:cubicBezTo>
                      <a:cubicBezTo>
                        <a:pt x="246" y="47"/>
                        <a:pt x="255" y="32"/>
                        <a:pt x="261" y="28"/>
                      </a:cubicBezTo>
                      <a:cubicBezTo>
                        <a:pt x="267" y="24"/>
                        <a:pt x="282" y="35"/>
                        <a:pt x="282" y="31"/>
                      </a:cubicBezTo>
                      <a:cubicBezTo>
                        <a:pt x="282" y="27"/>
                        <a:pt x="273" y="0"/>
                        <a:pt x="264" y="1"/>
                      </a:cubicBezTo>
                      <a:cubicBezTo>
                        <a:pt x="255" y="2"/>
                        <a:pt x="235" y="31"/>
                        <a:pt x="228" y="40"/>
                      </a:cubicBezTo>
                      <a:cubicBezTo>
                        <a:pt x="221" y="49"/>
                        <a:pt x="225" y="60"/>
                        <a:pt x="219" y="55"/>
                      </a:cubicBezTo>
                      <a:cubicBezTo>
                        <a:pt x="213" y="50"/>
                        <a:pt x="197" y="15"/>
                        <a:pt x="192" y="10"/>
                      </a:cubicBezTo>
                      <a:cubicBezTo>
                        <a:pt x="187" y="5"/>
                        <a:pt x="184" y="15"/>
                        <a:pt x="186" y="22"/>
                      </a:cubicBezTo>
                      <a:cubicBezTo>
                        <a:pt x="188" y="29"/>
                        <a:pt x="208" y="57"/>
                        <a:pt x="204" y="55"/>
                      </a:cubicBezTo>
                      <a:cubicBezTo>
                        <a:pt x="200" y="53"/>
                        <a:pt x="172" y="17"/>
                        <a:pt x="162" y="10"/>
                      </a:cubicBezTo>
                      <a:cubicBezTo>
                        <a:pt x="152" y="3"/>
                        <a:pt x="151" y="15"/>
                        <a:pt x="144" y="16"/>
                      </a:cubicBezTo>
                      <a:cubicBezTo>
                        <a:pt x="137" y="17"/>
                        <a:pt x="125" y="16"/>
                        <a:pt x="120" y="19"/>
                      </a:cubicBezTo>
                      <a:cubicBezTo>
                        <a:pt x="115" y="22"/>
                        <a:pt x="110" y="31"/>
                        <a:pt x="114" y="34"/>
                      </a:cubicBezTo>
                      <a:cubicBezTo>
                        <a:pt x="118" y="37"/>
                        <a:pt x="140" y="33"/>
                        <a:pt x="147" y="37"/>
                      </a:cubicBezTo>
                      <a:cubicBezTo>
                        <a:pt x="154" y="41"/>
                        <a:pt x="163" y="55"/>
                        <a:pt x="159" y="58"/>
                      </a:cubicBezTo>
                      <a:cubicBezTo>
                        <a:pt x="155" y="61"/>
                        <a:pt x="133" y="53"/>
                        <a:pt x="126" y="55"/>
                      </a:cubicBezTo>
                      <a:cubicBezTo>
                        <a:pt x="119" y="57"/>
                        <a:pt x="119" y="69"/>
                        <a:pt x="114" y="73"/>
                      </a:cubicBezTo>
                      <a:cubicBezTo>
                        <a:pt x="109" y="77"/>
                        <a:pt x="100" y="76"/>
                        <a:pt x="93" y="79"/>
                      </a:cubicBezTo>
                      <a:cubicBezTo>
                        <a:pt x="86" y="82"/>
                        <a:pt x="79" y="89"/>
                        <a:pt x="72" y="94"/>
                      </a:cubicBezTo>
                      <a:cubicBezTo>
                        <a:pt x="65" y="99"/>
                        <a:pt x="56" y="101"/>
                        <a:pt x="54" y="106"/>
                      </a:cubicBezTo>
                      <a:cubicBezTo>
                        <a:pt x="52" y="111"/>
                        <a:pt x="61" y="118"/>
                        <a:pt x="60" y="124"/>
                      </a:cubicBezTo>
                      <a:cubicBezTo>
                        <a:pt x="59" y="130"/>
                        <a:pt x="51" y="137"/>
                        <a:pt x="45" y="142"/>
                      </a:cubicBezTo>
                      <a:cubicBezTo>
                        <a:pt x="39" y="147"/>
                        <a:pt x="33" y="142"/>
                        <a:pt x="27" y="154"/>
                      </a:cubicBezTo>
                      <a:cubicBezTo>
                        <a:pt x="21" y="166"/>
                        <a:pt x="16" y="194"/>
                        <a:pt x="12" y="214"/>
                      </a:cubicBezTo>
                      <a:cubicBezTo>
                        <a:pt x="8" y="234"/>
                        <a:pt x="0" y="260"/>
                        <a:pt x="3" y="274"/>
                      </a:cubicBezTo>
                      <a:cubicBezTo>
                        <a:pt x="6" y="288"/>
                        <a:pt x="27" y="295"/>
                        <a:pt x="33" y="301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D20000"/>
                    </a:gs>
                    <a:gs pos="50000">
                      <a:srgbClr val="993300"/>
                    </a:gs>
                    <a:gs pos="100000">
                      <a:srgbClr val="D20000"/>
                    </a:gs>
                  </a:gsLst>
                  <a:lin ang="18900000" scaled="1"/>
                </a:gra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73" name="Freeform 30"/>
                <p:cNvSpPr>
                  <a:spLocks/>
                </p:cNvSpPr>
                <p:nvPr/>
              </p:nvSpPr>
              <p:spPr bwMode="auto">
                <a:xfrm>
                  <a:off x="766" y="3636"/>
                  <a:ext cx="98" cy="104"/>
                </a:xfrm>
                <a:custGeom>
                  <a:avLst/>
                  <a:gdLst>
                    <a:gd name="T0" fmla="*/ 65 w 99"/>
                    <a:gd name="T1" fmla="*/ 0 h 101"/>
                    <a:gd name="T2" fmla="*/ 90 w 99"/>
                    <a:gd name="T3" fmla="*/ 20 h 101"/>
                    <a:gd name="T4" fmla="*/ 96 w 99"/>
                    <a:gd name="T5" fmla="*/ 67 h 101"/>
                    <a:gd name="T6" fmla="*/ 77 w 99"/>
                    <a:gd name="T7" fmla="*/ 93 h 101"/>
                    <a:gd name="T8" fmla="*/ 36 w 99"/>
                    <a:gd name="T9" fmla="*/ 99 h 101"/>
                    <a:gd name="T10" fmla="*/ 4 w 99"/>
                    <a:gd name="T11" fmla="*/ 61 h 101"/>
                    <a:gd name="T12" fmla="*/ 12 w 99"/>
                    <a:gd name="T13" fmla="*/ 31 h 10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99" h="101">
                      <a:moveTo>
                        <a:pt x="66" y="0"/>
                      </a:moveTo>
                      <a:cubicBezTo>
                        <a:pt x="70" y="4"/>
                        <a:pt x="86" y="8"/>
                        <a:pt x="91" y="19"/>
                      </a:cubicBezTo>
                      <a:cubicBezTo>
                        <a:pt x="96" y="30"/>
                        <a:pt x="99" y="53"/>
                        <a:pt x="97" y="65"/>
                      </a:cubicBezTo>
                      <a:cubicBezTo>
                        <a:pt x="95" y="77"/>
                        <a:pt x="88" y="85"/>
                        <a:pt x="78" y="90"/>
                      </a:cubicBezTo>
                      <a:cubicBezTo>
                        <a:pt x="68" y="95"/>
                        <a:pt x="48" y="101"/>
                        <a:pt x="36" y="96"/>
                      </a:cubicBezTo>
                      <a:cubicBezTo>
                        <a:pt x="24" y="91"/>
                        <a:pt x="8" y="70"/>
                        <a:pt x="4" y="59"/>
                      </a:cubicBezTo>
                      <a:cubicBezTo>
                        <a:pt x="0" y="48"/>
                        <a:pt x="10" y="36"/>
                        <a:pt x="12" y="30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FF9F3F"/>
                    </a:gs>
                    <a:gs pos="100000">
                      <a:srgbClr val="FFAE5D"/>
                    </a:gs>
                  </a:gsLst>
                  <a:path path="rect">
                    <a:fillToRect l="50000" t="50000" r="50000" b="50000"/>
                  </a:path>
                </a:gradFill>
                <a:ln w="63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74" name="Freeform 31"/>
                <p:cNvSpPr>
                  <a:spLocks/>
                </p:cNvSpPr>
                <p:nvPr/>
              </p:nvSpPr>
              <p:spPr bwMode="auto">
                <a:xfrm>
                  <a:off x="288" y="3622"/>
                  <a:ext cx="107" cy="114"/>
                </a:xfrm>
                <a:custGeom>
                  <a:avLst/>
                  <a:gdLst>
                    <a:gd name="T0" fmla="*/ 48 w 108"/>
                    <a:gd name="T1" fmla="*/ 0 h 111"/>
                    <a:gd name="T2" fmla="*/ 10 w 108"/>
                    <a:gd name="T3" fmla="*/ 32 h 111"/>
                    <a:gd name="T4" fmla="*/ 4 w 108"/>
                    <a:gd name="T5" fmla="*/ 79 h 111"/>
                    <a:gd name="T6" fmla="*/ 36 w 108"/>
                    <a:gd name="T7" fmla="*/ 93 h 111"/>
                    <a:gd name="T8" fmla="*/ 64 w 108"/>
                    <a:gd name="T9" fmla="*/ 111 h 111"/>
                    <a:gd name="T10" fmla="*/ 96 w 108"/>
                    <a:gd name="T11" fmla="*/ 73 h 111"/>
                    <a:gd name="T12" fmla="*/ 107 w 108"/>
                    <a:gd name="T13" fmla="*/ 45 h 1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08" h="111">
                      <a:moveTo>
                        <a:pt x="48" y="0"/>
                      </a:moveTo>
                      <a:cubicBezTo>
                        <a:pt x="42" y="5"/>
                        <a:pt x="17" y="19"/>
                        <a:pt x="10" y="31"/>
                      </a:cubicBezTo>
                      <a:cubicBezTo>
                        <a:pt x="2" y="44"/>
                        <a:pt x="0" y="66"/>
                        <a:pt x="4" y="77"/>
                      </a:cubicBezTo>
                      <a:cubicBezTo>
                        <a:pt x="8" y="87"/>
                        <a:pt x="26" y="86"/>
                        <a:pt x="36" y="91"/>
                      </a:cubicBezTo>
                      <a:cubicBezTo>
                        <a:pt x="46" y="96"/>
                        <a:pt x="55" y="111"/>
                        <a:pt x="65" y="108"/>
                      </a:cubicBezTo>
                      <a:cubicBezTo>
                        <a:pt x="75" y="105"/>
                        <a:pt x="90" y="82"/>
                        <a:pt x="97" y="71"/>
                      </a:cubicBezTo>
                      <a:cubicBezTo>
                        <a:pt x="104" y="60"/>
                        <a:pt x="106" y="50"/>
                        <a:pt x="108" y="44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FF9F3F"/>
                    </a:gs>
                    <a:gs pos="100000">
                      <a:srgbClr val="FFAE5D"/>
                    </a:gs>
                  </a:gsLst>
                  <a:path path="rect">
                    <a:fillToRect l="50000" t="50000" r="50000" b="50000"/>
                  </a:path>
                </a:gradFill>
                <a:ln w="63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75" name="Freeform 32"/>
                <p:cNvSpPr>
                  <a:spLocks/>
                </p:cNvSpPr>
                <p:nvPr/>
              </p:nvSpPr>
              <p:spPr bwMode="auto">
                <a:xfrm>
                  <a:off x="411" y="3033"/>
                  <a:ext cx="332" cy="356"/>
                </a:xfrm>
                <a:custGeom>
                  <a:avLst/>
                  <a:gdLst>
                    <a:gd name="T0" fmla="*/ 0 w 344"/>
                    <a:gd name="T1" fmla="*/ 189 h 365"/>
                    <a:gd name="T2" fmla="*/ 6 w 344"/>
                    <a:gd name="T3" fmla="*/ 204 h 365"/>
                    <a:gd name="T4" fmla="*/ 35 w 344"/>
                    <a:gd name="T5" fmla="*/ 259 h 365"/>
                    <a:gd name="T6" fmla="*/ 84 w 344"/>
                    <a:gd name="T7" fmla="*/ 300 h 365"/>
                    <a:gd name="T8" fmla="*/ 133 w 344"/>
                    <a:gd name="T9" fmla="*/ 312 h 365"/>
                    <a:gd name="T10" fmla="*/ 139 w 344"/>
                    <a:gd name="T11" fmla="*/ 336 h 365"/>
                    <a:gd name="T12" fmla="*/ 159 w 344"/>
                    <a:gd name="T13" fmla="*/ 356 h 365"/>
                    <a:gd name="T14" fmla="*/ 185 w 344"/>
                    <a:gd name="T15" fmla="*/ 333 h 365"/>
                    <a:gd name="T16" fmla="*/ 200 w 344"/>
                    <a:gd name="T17" fmla="*/ 309 h 365"/>
                    <a:gd name="T18" fmla="*/ 246 w 344"/>
                    <a:gd name="T19" fmla="*/ 300 h 365"/>
                    <a:gd name="T20" fmla="*/ 292 w 344"/>
                    <a:gd name="T21" fmla="*/ 268 h 365"/>
                    <a:gd name="T22" fmla="*/ 330 w 344"/>
                    <a:gd name="T23" fmla="*/ 175 h 365"/>
                    <a:gd name="T24" fmla="*/ 278 w 344"/>
                    <a:gd name="T25" fmla="*/ 96 h 365"/>
                    <a:gd name="T26" fmla="*/ 247 w 344"/>
                    <a:gd name="T27" fmla="*/ 26 h 365"/>
                    <a:gd name="T28" fmla="*/ 201 w 344"/>
                    <a:gd name="T29" fmla="*/ 73 h 365"/>
                    <a:gd name="T30" fmla="*/ 191 w 344"/>
                    <a:gd name="T31" fmla="*/ 55 h 365"/>
                    <a:gd name="T32" fmla="*/ 177 w 344"/>
                    <a:gd name="T33" fmla="*/ 52 h 365"/>
                    <a:gd name="T34" fmla="*/ 108 w 344"/>
                    <a:gd name="T35" fmla="*/ 73 h 365"/>
                    <a:gd name="T36" fmla="*/ 122 w 344"/>
                    <a:gd name="T37" fmla="*/ 40 h 365"/>
                    <a:gd name="T38" fmla="*/ 110 w 344"/>
                    <a:gd name="T39" fmla="*/ 11 h 365"/>
                    <a:gd name="T40" fmla="*/ 52 w 344"/>
                    <a:gd name="T41" fmla="*/ 107 h 365"/>
                    <a:gd name="T42" fmla="*/ 58 w 344"/>
                    <a:gd name="T43" fmla="*/ 134 h 365"/>
                    <a:gd name="T44" fmla="*/ 52 w 344"/>
                    <a:gd name="T45" fmla="*/ 157 h 365"/>
                    <a:gd name="T46" fmla="*/ 35 w 344"/>
                    <a:gd name="T47" fmla="*/ 151 h 365"/>
                    <a:gd name="T48" fmla="*/ 32 w 344"/>
                    <a:gd name="T49" fmla="*/ 116 h 365"/>
                    <a:gd name="T50" fmla="*/ 12 w 344"/>
                    <a:gd name="T51" fmla="*/ 148 h 365"/>
                    <a:gd name="T52" fmla="*/ 12 w 344"/>
                    <a:gd name="T53" fmla="*/ 169 h 365"/>
                    <a:gd name="T54" fmla="*/ 9 w 344"/>
                    <a:gd name="T55" fmla="*/ 180 h 365"/>
                    <a:gd name="T56" fmla="*/ 0 w 344"/>
                    <a:gd name="T57" fmla="*/ 189 h 365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344" h="365">
                      <a:moveTo>
                        <a:pt x="0" y="194"/>
                      </a:moveTo>
                      <a:cubicBezTo>
                        <a:pt x="0" y="198"/>
                        <a:pt x="0" y="197"/>
                        <a:pt x="6" y="209"/>
                      </a:cubicBezTo>
                      <a:cubicBezTo>
                        <a:pt x="12" y="221"/>
                        <a:pt x="23" y="250"/>
                        <a:pt x="36" y="266"/>
                      </a:cubicBezTo>
                      <a:cubicBezTo>
                        <a:pt x="49" y="282"/>
                        <a:pt x="70" y="299"/>
                        <a:pt x="87" y="308"/>
                      </a:cubicBezTo>
                      <a:cubicBezTo>
                        <a:pt x="104" y="317"/>
                        <a:pt x="129" y="314"/>
                        <a:pt x="138" y="320"/>
                      </a:cubicBezTo>
                      <a:cubicBezTo>
                        <a:pt x="147" y="326"/>
                        <a:pt x="140" y="337"/>
                        <a:pt x="144" y="344"/>
                      </a:cubicBezTo>
                      <a:cubicBezTo>
                        <a:pt x="148" y="351"/>
                        <a:pt x="157" y="365"/>
                        <a:pt x="165" y="365"/>
                      </a:cubicBezTo>
                      <a:cubicBezTo>
                        <a:pt x="173" y="365"/>
                        <a:pt x="185" y="349"/>
                        <a:pt x="192" y="341"/>
                      </a:cubicBezTo>
                      <a:cubicBezTo>
                        <a:pt x="199" y="333"/>
                        <a:pt x="197" y="322"/>
                        <a:pt x="207" y="317"/>
                      </a:cubicBezTo>
                      <a:cubicBezTo>
                        <a:pt x="217" y="312"/>
                        <a:pt x="239" y="315"/>
                        <a:pt x="255" y="308"/>
                      </a:cubicBezTo>
                      <a:cubicBezTo>
                        <a:pt x="271" y="301"/>
                        <a:pt x="289" y="296"/>
                        <a:pt x="303" y="275"/>
                      </a:cubicBezTo>
                      <a:cubicBezTo>
                        <a:pt x="317" y="254"/>
                        <a:pt x="344" y="208"/>
                        <a:pt x="342" y="179"/>
                      </a:cubicBezTo>
                      <a:cubicBezTo>
                        <a:pt x="340" y="150"/>
                        <a:pt x="302" y="123"/>
                        <a:pt x="288" y="98"/>
                      </a:cubicBezTo>
                      <a:cubicBezTo>
                        <a:pt x="274" y="73"/>
                        <a:pt x="269" y="31"/>
                        <a:pt x="256" y="27"/>
                      </a:cubicBezTo>
                      <a:cubicBezTo>
                        <a:pt x="243" y="23"/>
                        <a:pt x="218" y="70"/>
                        <a:pt x="208" y="75"/>
                      </a:cubicBezTo>
                      <a:cubicBezTo>
                        <a:pt x="198" y="80"/>
                        <a:pt x="202" y="60"/>
                        <a:pt x="198" y="56"/>
                      </a:cubicBezTo>
                      <a:cubicBezTo>
                        <a:pt x="194" y="52"/>
                        <a:pt x="197" y="50"/>
                        <a:pt x="183" y="53"/>
                      </a:cubicBezTo>
                      <a:cubicBezTo>
                        <a:pt x="169" y="56"/>
                        <a:pt x="121" y="77"/>
                        <a:pt x="112" y="75"/>
                      </a:cubicBezTo>
                      <a:cubicBezTo>
                        <a:pt x="103" y="73"/>
                        <a:pt x="126" y="52"/>
                        <a:pt x="126" y="41"/>
                      </a:cubicBezTo>
                      <a:cubicBezTo>
                        <a:pt x="126" y="30"/>
                        <a:pt x="126" y="0"/>
                        <a:pt x="114" y="11"/>
                      </a:cubicBezTo>
                      <a:cubicBezTo>
                        <a:pt x="102" y="22"/>
                        <a:pt x="63" y="89"/>
                        <a:pt x="54" y="110"/>
                      </a:cubicBezTo>
                      <a:cubicBezTo>
                        <a:pt x="45" y="131"/>
                        <a:pt x="60" y="129"/>
                        <a:pt x="60" y="137"/>
                      </a:cubicBezTo>
                      <a:cubicBezTo>
                        <a:pt x="60" y="145"/>
                        <a:pt x="58" y="158"/>
                        <a:pt x="54" y="161"/>
                      </a:cubicBezTo>
                      <a:cubicBezTo>
                        <a:pt x="50" y="164"/>
                        <a:pt x="39" y="162"/>
                        <a:pt x="36" y="155"/>
                      </a:cubicBezTo>
                      <a:cubicBezTo>
                        <a:pt x="33" y="148"/>
                        <a:pt x="37" y="119"/>
                        <a:pt x="33" y="119"/>
                      </a:cubicBezTo>
                      <a:cubicBezTo>
                        <a:pt x="29" y="119"/>
                        <a:pt x="16" y="143"/>
                        <a:pt x="12" y="152"/>
                      </a:cubicBezTo>
                      <a:cubicBezTo>
                        <a:pt x="8" y="161"/>
                        <a:pt x="12" y="168"/>
                        <a:pt x="12" y="173"/>
                      </a:cubicBezTo>
                      <a:cubicBezTo>
                        <a:pt x="12" y="178"/>
                        <a:pt x="11" y="182"/>
                        <a:pt x="9" y="185"/>
                      </a:cubicBezTo>
                      <a:cubicBezTo>
                        <a:pt x="7" y="188"/>
                        <a:pt x="0" y="190"/>
                        <a:pt x="0" y="194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100000">
                      <a:srgbClr val="FFC993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76" name="Freeform 33"/>
                <p:cNvSpPr>
                  <a:spLocks/>
                </p:cNvSpPr>
                <p:nvPr/>
              </p:nvSpPr>
              <p:spPr bwMode="auto">
                <a:xfrm>
                  <a:off x="530" y="3272"/>
                  <a:ext cx="109" cy="32"/>
                </a:xfrm>
                <a:custGeom>
                  <a:avLst/>
                  <a:gdLst>
                    <a:gd name="T0" fmla="*/ 0 w 114"/>
                    <a:gd name="T1" fmla="*/ 0 h 32"/>
                    <a:gd name="T2" fmla="*/ 37 w 114"/>
                    <a:gd name="T3" fmla="*/ 27 h 32"/>
                    <a:gd name="T4" fmla="*/ 57 w 114"/>
                    <a:gd name="T5" fmla="*/ 30 h 32"/>
                    <a:gd name="T6" fmla="*/ 77 w 114"/>
                    <a:gd name="T7" fmla="*/ 27 h 32"/>
                    <a:gd name="T8" fmla="*/ 109 w 114"/>
                    <a:gd name="T9" fmla="*/ 3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4" h="32">
                      <a:moveTo>
                        <a:pt x="0" y="0"/>
                      </a:moveTo>
                      <a:cubicBezTo>
                        <a:pt x="7" y="4"/>
                        <a:pt x="29" y="22"/>
                        <a:pt x="39" y="27"/>
                      </a:cubicBezTo>
                      <a:cubicBezTo>
                        <a:pt x="49" y="32"/>
                        <a:pt x="53" y="30"/>
                        <a:pt x="60" y="30"/>
                      </a:cubicBezTo>
                      <a:cubicBezTo>
                        <a:pt x="67" y="30"/>
                        <a:pt x="72" y="32"/>
                        <a:pt x="81" y="27"/>
                      </a:cubicBezTo>
                      <a:cubicBezTo>
                        <a:pt x="90" y="22"/>
                        <a:pt x="107" y="8"/>
                        <a:pt x="114" y="3"/>
                      </a:cubicBezTo>
                    </a:path>
                  </a:pathLst>
                </a:custGeom>
                <a:noFill/>
                <a:ln w="12700" cmpd="sng">
                  <a:solidFill>
                    <a:srgbClr val="D20000"/>
                  </a:solidFill>
                  <a:round/>
                  <a:headEnd type="none" w="med" len="med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77" name="Freeform 34"/>
                <p:cNvSpPr>
                  <a:spLocks/>
                </p:cNvSpPr>
                <p:nvPr/>
              </p:nvSpPr>
              <p:spPr bwMode="auto">
                <a:xfrm>
                  <a:off x="566" y="3283"/>
                  <a:ext cx="45" cy="10"/>
                </a:xfrm>
                <a:custGeom>
                  <a:avLst/>
                  <a:gdLst>
                    <a:gd name="T0" fmla="*/ 0 w 45"/>
                    <a:gd name="T1" fmla="*/ 10 h 10"/>
                    <a:gd name="T2" fmla="*/ 10 w 45"/>
                    <a:gd name="T3" fmla="*/ 1 h 10"/>
                    <a:gd name="T4" fmla="*/ 25 w 45"/>
                    <a:gd name="T5" fmla="*/ 4 h 10"/>
                    <a:gd name="T6" fmla="*/ 36 w 45"/>
                    <a:gd name="T7" fmla="*/ 1 h 10"/>
                    <a:gd name="T8" fmla="*/ 45 w 45"/>
                    <a:gd name="T9" fmla="*/ 10 h 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5" h="10">
                      <a:moveTo>
                        <a:pt x="0" y="10"/>
                      </a:moveTo>
                      <a:cubicBezTo>
                        <a:pt x="2" y="8"/>
                        <a:pt x="6" y="2"/>
                        <a:pt x="10" y="1"/>
                      </a:cubicBezTo>
                      <a:cubicBezTo>
                        <a:pt x="14" y="0"/>
                        <a:pt x="21" y="4"/>
                        <a:pt x="25" y="4"/>
                      </a:cubicBezTo>
                      <a:cubicBezTo>
                        <a:pt x="29" y="4"/>
                        <a:pt x="33" y="0"/>
                        <a:pt x="36" y="1"/>
                      </a:cubicBezTo>
                      <a:cubicBezTo>
                        <a:pt x="39" y="2"/>
                        <a:pt x="43" y="8"/>
                        <a:pt x="45" y="10"/>
                      </a:cubicBezTo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78" name="Freeform 35"/>
                <p:cNvSpPr>
                  <a:spLocks/>
                </p:cNvSpPr>
                <p:nvPr/>
              </p:nvSpPr>
              <p:spPr bwMode="auto">
                <a:xfrm>
                  <a:off x="513" y="3157"/>
                  <a:ext cx="61" cy="27"/>
                </a:xfrm>
                <a:custGeom>
                  <a:avLst/>
                  <a:gdLst>
                    <a:gd name="T0" fmla="*/ 61 w 63"/>
                    <a:gd name="T1" fmla="*/ 15 h 28"/>
                    <a:gd name="T2" fmla="*/ 32 w 63"/>
                    <a:gd name="T3" fmla="*/ 4 h 28"/>
                    <a:gd name="T4" fmla="*/ 23 w 63"/>
                    <a:gd name="T5" fmla="*/ 4 h 28"/>
                    <a:gd name="T6" fmla="*/ 0 w 63"/>
                    <a:gd name="T7" fmla="*/ 27 h 2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3" h="28">
                      <a:moveTo>
                        <a:pt x="63" y="16"/>
                      </a:moveTo>
                      <a:cubicBezTo>
                        <a:pt x="58" y="14"/>
                        <a:pt x="39" y="6"/>
                        <a:pt x="33" y="4"/>
                      </a:cubicBezTo>
                      <a:cubicBezTo>
                        <a:pt x="27" y="2"/>
                        <a:pt x="29" y="0"/>
                        <a:pt x="24" y="4"/>
                      </a:cubicBezTo>
                      <a:cubicBezTo>
                        <a:pt x="19" y="8"/>
                        <a:pt x="5" y="23"/>
                        <a:pt x="0" y="28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79" name="Freeform 36"/>
                <p:cNvSpPr>
                  <a:spLocks/>
                </p:cNvSpPr>
                <p:nvPr/>
              </p:nvSpPr>
              <p:spPr bwMode="auto">
                <a:xfrm>
                  <a:off x="533" y="3187"/>
                  <a:ext cx="26" cy="26"/>
                </a:xfrm>
                <a:custGeom>
                  <a:avLst/>
                  <a:gdLst>
                    <a:gd name="T0" fmla="*/ 26 w 27"/>
                    <a:gd name="T1" fmla="*/ 12 h 27"/>
                    <a:gd name="T2" fmla="*/ 12 w 27"/>
                    <a:gd name="T3" fmla="*/ 0 h 27"/>
                    <a:gd name="T4" fmla="*/ 0 w 27"/>
                    <a:gd name="T5" fmla="*/ 14 h 27"/>
                    <a:gd name="T6" fmla="*/ 14 w 27"/>
                    <a:gd name="T7" fmla="*/ 26 h 27"/>
                    <a:gd name="T8" fmla="*/ 26 w 27"/>
                    <a:gd name="T9" fmla="*/ 12 h 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7" h="27">
                      <a:moveTo>
                        <a:pt x="27" y="12"/>
                      </a:moveTo>
                      <a:cubicBezTo>
                        <a:pt x="27" y="8"/>
                        <a:pt x="16" y="0"/>
                        <a:pt x="12" y="0"/>
                      </a:cubicBezTo>
                      <a:cubicBezTo>
                        <a:pt x="8" y="0"/>
                        <a:pt x="0" y="11"/>
                        <a:pt x="0" y="15"/>
                      </a:cubicBezTo>
                      <a:cubicBezTo>
                        <a:pt x="0" y="19"/>
                        <a:pt x="11" y="27"/>
                        <a:pt x="15" y="27"/>
                      </a:cubicBezTo>
                      <a:cubicBezTo>
                        <a:pt x="19" y="27"/>
                        <a:pt x="27" y="16"/>
                        <a:pt x="27" y="1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80" name="Freeform 37"/>
                <p:cNvSpPr>
                  <a:spLocks/>
                </p:cNvSpPr>
                <p:nvPr/>
              </p:nvSpPr>
              <p:spPr bwMode="auto">
                <a:xfrm>
                  <a:off x="512" y="3165"/>
                  <a:ext cx="62" cy="36"/>
                </a:xfrm>
                <a:custGeom>
                  <a:avLst/>
                  <a:gdLst>
                    <a:gd name="T0" fmla="*/ 4 w 64"/>
                    <a:gd name="T1" fmla="*/ 31 h 36"/>
                    <a:gd name="T2" fmla="*/ 4 w 64"/>
                    <a:gd name="T3" fmla="*/ 22 h 36"/>
                    <a:gd name="T4" fmla="*/ 30 w 64"/>
                    <a:gd name="T5" fmla="*/ 1 h 36"/>
                    <a:gd name="T6" fmla="*/ 59 w 64"/>
                    <a:gd name="T7" fmla="*/ 13 h 36"/>
                    <a:gd name="T8" fmla="*/ 50 w 64"/>
                    <a:gd name="T9" fmla="*/ 31 h 36"/>
                    <a:gd name="T10" fmla="*/ 33 w 64"/>
                    <a:gd name="T11" fmla="*/ 19 h 36"/>
                    <a:gd name="T12" fmla="*/ 13 w 64"/>
                    <a:gd name="T13" fmla="*/ 34 h 36"/>
                    <a:gd name="T14" fmla="*/ 4 w 64"/>
                    <a:gd name="T15" fmla="*/ 31 h 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4" h="36">
                      <a:moveTo>
                        <a:pt x="4" y="31"/>
                      </a:moveTo>
                      <a:cubicBezTo>
                        <a:pt x="3" y="29"/>
                        <a:pt x="0" y="27"/>
                        <a:pt x="4" y="22"/>
                      </a:cubicBezTo>
                      <a:cubicBezTo>
                        <a:pt x="8" y="17"/>
                        <a:pt x="22" y="2"/>
                        <a:pt x="31" y="1"/>
                      </a:cubicBezTo>
                      <a:cubicBezTo>
                        <a:pt x="40" y="0"/>
                        <a:pt x="58" y="8"/>
                        <a:pt x="61" y="13"/>
                      </a:cubicBezTo>
                      <a:cubicBezTo>
                        <a:pt x="64" y="18"/>
                        <a:pt x="56" y="30"/>
                        <a:pt x="52" y="31"/>
                      </a:cubicBezTo>
                      <a:cubicBezTo>
                        <a:pt x="48" y="32"/>
                        <a:pt x="40" y="19"/>
                        <a:pt x="34" y="19"/>
                      </a:cubicBezTo>
                      <a:cubicBezTo>
                        <a:pt x="28" y="19"/>
                        <a:pt x="18" y="32"/>
                        <a:pt x="13" y="34"/>
                      </a:cubicBezTo>
                      <a:cubicBezTo>
                        <a:pt x="8" y="36"/>
                        <a:pt x="4" y="34"/>
                        <a:pt x="4" y="3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175" cmpd="sng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81" name="Freeform 38"/>
                <p:cNvSpPr>
                  <a:spLocks/>
                </p:cNvSpPr>
                <p:nvPr/>
              </p:nvSpPr>
              <p:spPr bwMode="auto">
                <a:xfrm flipH="1">
                  <a:off x="611" y="3153"/>
                  <a:ext cx="61" cy="27"/>
                </a:xfrm>
                <a:custGeom>
                  <a:avLst/>
                  <a:gdLst>
                    <a:gd name="T0" fmla="*/ 61 w 63"/>
                    <a:gd name="T1" fmla="*/ 15 h 28"/>
                    <a:gd name="T2" fmla="*/ 32 w 63"/>
                    <a:gd name="T3" fmla="*/ 4 h 28"/>
                    <a:gd name="T4" fmla="*/ 23 w 63"/>
                    <a:gd name="T5" fmla="*/ 4 h 28"/>
                    <a:gd name="T6" fmla="*/ 0 w 63"/>
                    <a:gd name="T7" fmla="*/ 27 h 2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3" h="28">
                      <a:moveTo>
                        <a:pt x="63" y="16"/>
                      </a:moveTo>
                      <a:cubicBezTo>
                        <a:pt x="58" y="14"/>
                        <a:pt x="39" y="6"/>
                        <a:pt x="33" y="4"/>
                      </a:cubicBezTo>
                      <a:cubicBezTo>
                        <a:pt x="27" y="2"/>
                        <a:pt x="29" y="0"/>
                        <a:pt x="24" y="4"/>
                      </a:cubicBezTo>
                      <a:cubicBezTo>
                        <a:pt x="19" y="8"/>
                        <a:pt x="5" y="23"/>
                        <a:pt x="0" y="28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82" name="Freeform 39"/>
                <p:cNvSpPr>
                  <a:spLocks/>
                </p:cNvSpPr>
                <p:nvPr/>
              </p:nvSpPr>
              <p:spPr bwMode="auto">
                <a:xfrm flipH="1">
                  <a:off x="626" y="3183"/>
                  <a:ext cx="26" cy="26"/>
                </a:xfrm>
                <a:custGeom>
                  <a:avLst/>
                  <a:gdLst>
                    <a:gd name="T0" fmla="*/ 26 w 27"/>
                    <a:gd name="T1" fmla="*/ 12 h 27"/>
                    <a:gd name="T2" fmla="*/ 12 w 27"/>
                    <a:gd name="T3" fmla="*/ 0 h 27"/>
                    <a:gd name="T4" fmla="*/ 0 w 27"/>
                    <a:gd name="T5" fmla="*/ 14 h 27"/>
                    <a:gd name="T6" fmla="*/ 14 w 27"/>
                    <a:gd name="T7" fmla="*/ 26 h 27"/>
                    <a:gd name="T8" fmla="*/ 26 w 27"/>
                    <a:gd name="T9" fmla="*/ 12 h 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7" h="27">
                      <a:moveTo>
                        <a:pt x="27" y="12"/>
                      </a:moveTo>
                      <a:cubicBezTo>
                        <a:pt x="27" y="8"/>
                        <a:pt x="16" y="0"/>
                        <a:pt x="12" y="0"/>
                      </a:cubicBezTo>
                      <a:cubicBezTo>
                        <a:pt x="8" y="0"/>
                        <a:pt x="0" y="11"/>
                        <a:pt x="0" y="15"/>
                      </a:cubicBezTo>
                      <a:cubicBezTo>
                        <a:pt x="0" y="19"/>
                        <a:pt x="11" y="27"/>
                        <a:pt x="15" y="27"/>
                      </a:cubicBezTo>
                      <a:cubicBezTo>
                        <a:pt x="19" y="27"/>
                        <a:pt x="27" y="16"/>
                        <a:pt x="27" y="1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83" name="Freeform 40"/>
                <p:cNvSpPr>
                  <a:spLocks/>
                </p:cNvSpPr>
                <p:nvPr/>
              </p:nvSpPr>
              <p:spPr bwMode="auto">
                <a:xfrm flipH="1">
                  <a:off x="611" y="3162"/>
                  <a:ext cx="62" cy="35"/>
                </a:xfrm>
                <a:custGeom>
                  <a:avLst/>
                  <a:gdLst>
                    <a:gd name="T0" fmla="*/ 4 w 64"/>
                    <a:gd name="T1" fmla="*/ 30 h 36"/>
                    <a:gd name="T2" fmla="*/ 4 w 64"/>
                    <a:gd name="T3" fmla="*/ 21 h 36"/>
                    <a:gd name="T4" fmla="*/ 30 w 64"/>
                    <a:gd name="T5" fmla="*/ 1 h 36"/>
                    <a:gd name="T6" fmla="*/ 59 w 64"/>
                    <a:gd name="T7" fmla="*/ 13 h 36"/>
                    <a:gd name="T8" fmla="*/ 50 w 64"/>
                    <a:gd name="T9" fmla="*/ 30 h 36"/>
                    <a:gd name="T10" fmla="*/ 33 w 64"/>
                    <a:gd name="T11" fmla="*/ 18 h 36"/>
                    <a:gd name="T12" fmla="*/ 13 w 64"/>
                    <a:gd name="T13" fmla="*/ 33 h 36"/>
                    <a:gd name="T14" fmla="*/ 4 w 64"/>
                    <a:gd name="T15" fmla="*/ 30 h 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4" h="36">
                      <a:moveTo>
                        <a:pt x="4" y="31"/>
                      </a:moveTo>
                      <a:cubicBezTo>
                        <a:pt x="3" y="29"/>
                        <a:pt x="0" y="27"/>
                        <a:pt x="4" y="22"/>
                      </a:cubicBezTo>
                      <a:cubicBezTo>
                        <a:pt x="8" y="17"/>
                        <a:pt x="22" y="2"/>
                        <a:pt x="31" y="1"/>
                      </a:cubicBezTo>
                      <a:cubicBezTo>
                        <a:pt x="40" y="0"/>
                        <a:pt x="58" y="8"/>
                        <a:pt x="61" y="13"/>
                      </a:cubicBezTo>
                      <a:cubicBezTo>
                        <a:pt x="64" y="18"/>
                        <a:pt x="56" y="30"/>
                        <a:pt x="52" y="31"/>
                      </a:cubicBezTo>
                      <a:cubicBezTo>
                        <a:pt x="48" y="32"/>
                        <a:pt x="40" y="19"/>
                        <a:pt x="34" y="19"/>
                      </a:cubicBezTo>
                      <a:cubicBezTo>
                        <a:pt x="28" y="19"/>
                        <a:pt x="18" y="32"/>
                        <a:pt x="13" y="34"/>
                      </a:cubicBezTo>
                      <a:cubicBezTo>
                        <a:pt x="8" y="36"/>
                        <a:pt x="4" y="34"/>
                        <a:pt x="4" y="3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175" cmpd="sng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84" name="Freeform 41"/>
                <p:cNvSpPr>
                  <a:spLocks/>
                </p:cNvSpPr>
                <p:nvPr/>
              </p:nvSpPr>
              <p:spPr bwMode="auto">
                <a:xfrm>
                  <a:off x="592" y="3126"/>
                  <a:ext cx="99" cy="105"/>
                </a:xfrm>
                <a:custGeom>
                  <a:avLst/>
                  <a:gdLst>
                    <a:gd name="T0" fmla="*/ 4 w 102"/>
                    <a:gd name="T1" fmla="*/ 34 h 107"/>
                    <a:gd name="T2" fmla="*/ 36 w 102"/>
                    <a:gd name="T3" fmla="*/ 5 h 107"/>
                    <a:gd name="T4" fmla="*/ 65 w 102"/>
                    <a:gd name="T5" fmla="*/ 5 h 107"/>
                    <a:gd name="T6" fmla="*/ 94 w 102"/>
                    <a:gd name="T7" fmla="*/ 34 h 107"/>
                    <a:gd name="T8" fmla="*/ 94 w 102"/>
                    <a:gd name="T9" fmla="*/ 67 h 107"/>
                    <a:gd name="T10" fmla="*/ 68 w 102"/>
                    <a:gd name="T11" fmla="*/ 99 h 107"/>
                    <a:gd name="T12" fmla="*/ 39 w 102"/>
                    <a:gd name="T13" fmla="*/ 102 h 107"/>
                    <a:gd name="T14" fmla="*/ 13 w 102"/>
                    <a:gd name="T15" fmla="*/ 90 h 107"/>
                    <a:gd name="T16" fmla="*/ 1 w 102"/>
                    <a:gd name="T17" fmla="*/ 64 h 107"/>
                    <a:gd name="T18" fmla="*/ 4 w 102"/>
                    <a:gd name="T19" fmla="*/ 34 h 10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02" h="107">
                      <a:moveTo>
                        <a:pt x="4" y="35"/>
                      </a:moveTo>
                      <a:cubicBezTo>
                        <a:pt x="9" y="25"/>
                        <a:pt x="27" y="10"/>
                        <a:pt x="37" y="5"/>
                      </a:cubicBezTo>
                      <a:cubicBezTo>
                        <a:pt x="47" y="0"/>
                        <a:pt x="57" y="0"/>
                        <a:pt x="67" y="5"/>
                      </a:cubicBezTo>
                      <a:cubicBezTo>
                        <a:pt x="77" y="10"/>
                        <a:pt x="92" y="25"/>
                        <a:pt x="97" y="35"/>
                      </a:cubicBezTo>
                      <a:cubicBezTo>
                        <a:pt x="102" y="45"/>
                        <a:pt x="101" y="57"/>
                        <a:pt x="97" y="68"/>
                      </a:cubicBezTo>
                      <a:cubicBezTo>
                        <a:pt x="93" y="79"/>
                        <a:pt x="79" y="95"/>
                        <a:pt x="70" y="101"/>
                      </a:cubicBezTo>
                      <a:cubicBezTo>
                        <a:pt x="61" y="107"/>
                        <a:pt x="49" y="105"/>
                        <a:pt x="40" y="104"/>
                      </a:cubicBezTo>
                      <a:cubicBezTo>
                        <a:pt x="31" y="103"/>
                        <a:pt x="19" y="98"/>
                        <a:pt x="13" y="92"/>
                      </a:cubicBezTo>
                      <a:cubicBezTo>
                        <a:pt x="7" y="86"/>
                        <a:pt x="2" y="74"/>
                        <a:pt x="1" y="65"/>
                      </a:cubicBezTo>
                      <a:cubicBezTo>
                        <a:pt x="0" y="56"/>
                        <a:pt x="4" y="41"/>
                        <a:pt x="4" y="35"/>
                      </a:cubicBez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85" name="Freeform 42"/>
                <p:cNvSpPr>
                  <a:spLocks/>
                </p:cNvSpPr>
                <p:nvPr/>
              </p:nvSpPr>
              <p:spPr bwMode="auto">
                <a:xfrm>
                  <a:off x="491" y="3132"/>
                  <a:ext cx="99" cy="103"/>
                </a:xfrm>
                <a:custGeom>
                  <a:avLst/>
                  <a:gdLst>
                    <a:gd name="T0" fmla="*/ 1 w 99"/>
                    <a:gd name="T1" fmla="*/ 31 h 103"/>
                    <a:gd name="T2" fmla="*/ 27 w 99"/>
                    <a:gd name="T3" fmla="*/ 8 h 103"/>
                    <a:gd name="T4" fmla="*/ 70 w 99"/>
                    <a:gd name="T5" fmla="*/ 5 h 103"/>
                    <a:gd name="T6" fmla="*/ 96 w 99"/>
                    <a:gd name="T7" fmla="*/ 37 h 103"/>
                    <a:gd name="T8" fmla="*/ 90 w 99"/>
                    <a:gd name="T9" fmla="*/ 73 h 103"/>
                    <a:gd name="T10" fmla="*/ 70 w 99"/>
                    <a:gd name="T11" fmla="*/ 96 h 103"/>
                    <a:gd name="T12" fmla="*/ 58 w 99"/>
                    <a:gd name="T13" fmla="*/ 101 h 103"/>
                    <a:gd name="T14" fmla="*/ 30 w 99"/>
                    <a:gd name="T15" fmla="*/ 99 h 103"/>
                    <a:gd name="T16" fmla="*/ 7 w 99"/>
                    <a:gd name="T17" fmla="*/ 78 h 103"/>
                    <a:gd name="T18" fmla="*/ 1 w 99"/>
                    <a:gd name="T19" fmla="*/ 59 h 103"/>
                    <a:gd name="T20" fmla="*/ 1 w 99"/>
                    <a:gd name="T21" fmla="*/ 31 h 10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99" h="103">
                      <a:moveTo>
                        <a:pt x="1" y="31"/>
                      </a:moveTo>
                      <a:cubicBezTo>
                        <a:pt x="5" y="23"/>
                        <a:pt x="15" y="12"/>
                        <a:pt x="27" y="8"/>
                      </a:cubicBezTo>
                      <a:cubicBezTo>
                        <a:pt x="38" y="4"/>
                        <a:pt x="59" y="0"/>
                        <a:pt x="70" y="5"/>
                      </a:cubicBezTo>
                      <a:cubicBezTo>
                        <a:pt x="82" y="10"/>
                        <a:pt x="93" y="26"/>
                        <a:pt x="96" y="37"/>
                      </a:cubicBezTo>
                      <a:cubicBezTo>
                        <a:pt x="99" y="48"/>
                        <a:pt x="94" y="63"/>
                        <a:pt x="90" y="73"/>
                      </a:cubicBezTo>
                      <a:cubicBezTo>
                        <a:pt x="87" y="82"/>
                        <a:pt x="75" y="91"/>
                        <a:pt x="70" y="96"/>
                      </a:cubicBezTo>
                      <a:cubicBezTo>
                        <a:pt x="65" y="101"/>
                        <a:pt x="65" y="100"/>
                        <a:pt x="58" y="101"/>
                      </a:cubicBezTo>
                      <a:cubicBezTo>
                        <a:pt x="51" y="102"/>
                        <a:pt x="38" y="103"/>
                        <a:pt x="30" y="99"/>
                      </a:cubicBezTo>
                      <a:cubicBezTo>
                        <a:pt x="22" y="95"/>
                        <a:pt x="12" y="85"/>
                        <a:pt x="7" y="78"/>
                      </a:cubicBezTo>
                      <a:cubicBezTo>
                        <a:pt x="2" y="71"/>
                        <a:pt x="2" y="67"/>
                        <a:pt x="1" y="59"/>
                      </a:cubicBezTo>
                      <a:cubicBezTo>
                        <a:pt x="0" y="51"/>
                        <a:pt x="1" y="37"/>
                        <a:pt x="1" y="31"/>
                      </a:cubicBez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86" name="Freeform 43"/>
                <p:cNvSpPr>
                  <a:spLocks/>
                </p:cNvSpPr>
                <p:nvPr/>
              </p:nvSpPr>
              <p:spPr bwMode="auto">
                <a:xfrm>
                  <a:off x="637" y="3213"/>
                  <a:ext cx="67" cy="80"/>
                </a:xfrm>
                <a:custGeom>
                  <a:avLst/>
                  <a:gdLst>
                    <a:gd name="T0" fmla="*/ 57 w 70"/>
                    <a:gd name="T1" fmla="*/ 6 h 82"/>
                    <a:gd name="T2" fmla="*/ 60 w 70"/>
                    <a:gd name="T3" fmla="*/ 38 h 82"/>
                    <a:gd name="T4" fmla="*/ 41 w 70"/>
                    <a:gd name="T5" fmla="*/ 79 h 82"/>
                    <a:gd name="T6" fmla="*/ 3 w 70"/>
                    <a:gd name="T7" fmla="*/ 29 h 82"/>
                    <a:gd name="T8" fmla="*/ 57 w 70"/>
                    <a:gd name="T9" fmla="*/ 6 h 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0" h="82">
                      <a:moveTo>
                        <a:pt x="60" y="6"/>
                      </a:moveTo>
                      <a:cubicBezTo>
                        <a:pt x="70" y="8"/>
                        <a:pt x="66" y="27"/>
                        <a:pt x="63" y="39"/>
                      </a:cubicBezTo>
                      <a:cubicBezTo>
                        <a:pt x="60" y="51"/>
                        <a:pt x="53" y="82"/>
                        <a:pt x="43" y="81"/>
                      </a:cubicBezTo>
                      <a:cubicBezTo>
                        <a:pt x="33" y="80"/>
                        <a:pt x="0" y="42"/>
                        <a:pt x="3" y="30"/>
                      </a:cubicBezTo>
                      <a:cubicBezTo>
                        <a:pt x="6" y="18"/>
                        <a:pt x="50" y="0"/>
                        <a:pt x="60" y="6"/>
                      </a:cubicBezTo>
                      <a:close/>
                    </a:path>
                  </a:pathLst>
                </a:custGeom>
                <a:solidFill>
                  <a:srgbClr val="FDA1F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175" cmpd="sng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87" name="Freeform 44"/>
                <p:cNvSpPr>
                  <a:spLocks/>
                </p:cNvSpPr>
                <p:nvPr/>
              </p:nvSpPr>
              <p:spPr bwMode="auto">
                <a:xfrm>
                  <a:off x="468" y="3219"/>
                  <a:ext cx="75" cy="67"/>
                </a:xfrm>
                <a:custGeom>
                  <a:avLst/>
                  <a:gdLst>
                    <a:gd name="T0" fmla="*/ 0 w 75"/>
                    <a:gd name="T1" fmla="*/ 26 h 67"/>
                    <a:gd name="T2" fmla="*/ 12 w 75"/>
                    <a:gd name="T3" fmla="*/ 53 h 67"/>
                    <a:gd name="T4" fmla="*/ 42 w 75"/>
                    <a:gd name="T5" fmla="*/ 56 h 67"/>
                    <a:gd name="T6" fmla="*/ 54 w 75"/>
                    <a:gd name="T7" fmla="*/ 62 h 67"/>
                    <a:gd name="T8" fmla="*/ 72 w 75"/>
                    <a:gd name="T9" fmla="*/ 26 h 67"/>
                    <a:gd name="T10" fmla="*/ 36 w 75"/>
                    <a:gd name="T11" fmla="*/ 14 h 67"/>
                    <a:gd name="T12" fmla="*/ 15 w 75"/>
                    <a:gd name="T13" fmla="*/ 2 h 67"/>
                    <a:gd name="T14" fmla="*/ 0 w 75"/>
                    <a:gd name="T15" fmla="*/ 26 h 6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5" h="67">
                      <a:moveTo>
                        <a:pt x="0" y="26"/>
                      </a:moveTo>
                      <a:cubicBezTo>
                        <a:pt x="0" y="34"/>
                        <a:pt x="5" y="48"/>
                        <a:pt x="12" y="53"/>
                      </a:cubicBezTo>
                      <a:cubicBezTo>
                        <a:pt x="19" y="58"/>
                        <a:pt x="35" y="55"/>
                        <a:pt x="42" y="56"/>
                      </a:cubicBezTo>
                      <a:cubicBezTo>
                        <a:pt x="49" y="57"/>
                        <a:pt x="49" y="67"/>
                        <a:pt x="54" y="62"/>
                      </a:cubicBezTo>
                      <a:cubicBezTo>
                        <a:pt x="59" y="57"/>
                        <a:pt x="75" y="34"/>
                        <a:pt x="72" y="26"/>
                      </a:cubicBezTo>
                      <a:cubicBezTo>
                        <a:pt x="69" y="18"/>
                        <a:pt x="45" y="18"/>
                        <a:pt x="36" y="14"/>
                      </a:cubicBezTo>
                      <a:cubicBezTo>
                        <a:pt x="27" y="10"/>
                        <a:pt x="21" y="0"/>
                        <a:pt x="15" y="2"/>
                      </a:cubicBezTo>
                      <a:cubicBezTo>
                        <a:pt x="9" y="4"/>
                        <a:pt x="3" y="21"/>
                        <a:pt x="0" y="26"/>
                      </a:cubicBezTo>
                      <a:close/>
                    </a:path>
                  </a:pathLst>
                </a:custGeom>
                <a:solidFill>
                  <a:srgbClr val="FDA1F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175" cmpd="sng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88" name="Freeform 45"/>
                <p:cNvSpPr>
                  <a:spLocks/>
                </p:cNvSpPr>
                <p:nvPr/>
              </p:nvSpPr>
              <p:spPr bwMode="auto">
                <a:xfrm>
                  <a:off x="754" y="3568"/>
                  <a:ext cx="89" cy="108"/>
                </a:xfrm>
                <a:custGeom>
                  <a:avLst/>
                  <a:gdLst>
                    <a:gd name="T0" fmla="*/ 68 w 100"/>
                    <a:gd name="T1" fmla="*/ 4 h 116"/>
                    <a:gd name="T2" fmla="*/ 68 w 100"/>
                    <a:gd name="T3" fmla="*/ 0 h 116"/>
                    <a:gd name="T4" fmla="*/ 89 w 100"/>
                    <a:gd name="T5" fmla="*/ 52 h 116"/>
                    <a:gd name="T6" fmla="*/ 25 w 100"/>
                    <a:gd name="T7" fmla="*/ 108 h 116"/>
                    <a:gd name="T8" fmla="*/ 0 w 100"/>
                    <a:gd name="T9" fmla="*/ 74 h 116"/>
                    <a:gd name="T10" fmla="*/ 68 w 100"/>
                    <a:gd name="T11" fmla="*/ 4 h 1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00" h="116">
                      <a:moveTo>
                        <a:pt x="76" y="4"/>
                      </a:moveTo>
                      <a:lnTo>
                        <a:pt x="76" y="0"/>
                      </a:lnTo>
                      <a:lnTo>
                        <a:pt x="100" y="56"/>
                      </a:lnTo>
                      <a:lnTo>
                        <a:pt x="28" y="116"/>
                      </a:lnTo>
                      <a:lnTo>
                        <a:pt x="0" y="80"/>
                      </a:lnTo>
                      <a:lnTo>
                        <a:pt x="76" y="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657" name="Freeform 46"/>
              <p:cNvSpPr>
                <a:spLocks/>
              </p:cNvSpPr>
              <p:nvPr/>
            </p:nvSpPr>
            <p:spPr bwMode="auto">
              <a:xfrm>
                <a:off x="570" y="3232"/>
                <a:ext cx="39" cy="15"/>
              </a:xfrm>
              <a:custGeom>
                <a:avLst/>
                <a:gdLst>
                  <a:gd name="T0" fmla="*/ 0 w 39"/>
                  <a:gd name="T1" fmla="*/ 10 h 15"/>
                  <a:gd name="T2" fmla="*/ 6 w 39"/>
                  <a:gd name="T3" fmla="*/ 13 h 15"/>
                  <a:gd name="T4" fmla="*/ 18 w 39"/>
                  <a:gd name="T5" fmla="*/ 0 h 15"/>
                  <a:gd name="T6" fmla="*/ 30 w 39"/>
                  <a:gd name="T7" fmla="*/ 13 h 15"/>
                  <a:gd name="T8" fmla="*/ 39 w 39"/>
                  <a:gd name="T9" fmla="*/ 1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9" h="15">
                    <a:moveTo>
                      <a:pt x="0" y="10"/>
                    </a:moveTo>
                    <a:cubicBezTo>
                      <a:pt x="1" y="10"/>
                      <a:pt x="3" y="15"/>
                      <a:pt x="6" y="13"/>
                    </a:cubicBezTo>
                    <a:cubicBezTo>
                      <a:pt x="9" y="11"/>
                      <a:pt x="14" y="0"/>
                      <a:pt x="18" y="0"/>
                    </a:cubicBezTo>
                    <a:cubicBezTo>
                      <a:pt x="22" y="0"/>
                      <a:pt x="27" y="11"/>
                      <a:pt x="30" y="13"/>
                    </a:cubicBezTo>
                    <a:cubicBezTo>
                      <a:pt x="33" y="15"/>
                      <a:pt x="37" y="11"/>
                      <a:pt x="39" y="1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2620" name="Group 47"/>
            <p:cNvGrpSpPr>
              <a:grpSpLocks/>
            </p:cNvGrpSpPr>
            <p:nvPr/>
          </p:nvGrpSpPr>
          <p:grpSpPr bwMode="auto">
            <a:xfrm>
              <a:off x="5057" y="3203"/>
              <a:ext cx="499" cy="959"/>
              <a:chOff x="768" y="48"/>
              <a:chExt cx="581" cy="1050"/>
            </a:xfrm>
          </p:grpSpPr>
          <p:grpSp>
            <p:nvGrpSpPr>
              <p:cNvPr id="22622" name="Group 48"/>
              <p:cNvGrpSpPr>
                <a:grpSpLocks/>
              </p:cNvGrpSpPr>
              <p:nvPr/>
            </p:nvGrpSpPr>
            <p:grpSpPr bwMode="auto">
              <a:xfrm>
                <a:off x="768" y="48"/>
                <a:ext cx="581" cy="1050"/>
                <a:chOff x="1680" y="1488"/>
                <a:chExt cx="581" cy="1050"/>
              </a:xfrm>
            </p:grpSpPr>
            <p:sp>
              <p:nvSpPr>
                <p:cNvPr id="22624" name="Freeform 49"/>
                <p:cNvSpPr>
                  <a:spLocks/>
                </p:cNvSpPr>
                <p:nvPr/>
              </p:nvSpPr>
              <p:spPr bwMode="auto">
                <a:xfrm>
                  <a:off x="1971" y="2252"/>
                  <a:ext cx="0" cy="241"/>
                </a:xfrm>
                <a:custGeom>
                  <a:avLst/>
                  <a:gdLst>
                    <a:gd name="T0" fmla="*/ 0 w 1"/>
                    <a:gd name="T1" fmla="*/ 0 h 256"/>
                    <a:gd name="T2" fmla="*/ 0 w 1"/>
                    <a:gd name="T3" fmla="*/ 241 h 25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256">
                      <a:moveTo>
                        <a:pt x="0" y="0"/>
                      </a:moveTo>
                      <a:lnTo>
                        <a:pt x="0" y="256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25" name="Freeform 50"/>
                <p:cNvSpPr>
                  <a:spLocks/>
                </p:cNvSpPr>
                <p:nvPr/>
              </p:nvSpPr>
              <p:spPr bwMode="auto">
                <a:xfrm>
                  <a:off x="1768" y="2105"/>
                  <a:ext cx="406" cy="399"/>
                </a:xfrm>
                <a:custGeom>
                  <a:avLst/>
                  <a:gdLst>
                    <a:gd name="T0" fmla="*/ 69 w 468"/>
                    <a:gd name="T1" fmla="*/ 8 h 423"/>
                    <a:gd name="T2" fmla="*/ 272 w 468"/>
                    <a:gd name="T3" fmla="*/ 8 h 423"/>
                    <a:gd name="T4" fmla="*/ 318 w 468"/>
                    <a:gd name="T5" fmla="*/ 8 h 423"/>
                    <a:gd name="T6" fmla="*/ 334 w 468"/>
                    <a:gd name="T7" fmla="*/ 26 h 423"/>
                    <a:gd name="T8" fmla="*/ 362 w 468"/>
                    <a:gd name="T9" fmla="*/ 79 h 423"/>
                    <a:gd name="T10" fmla="*/ 376 w 468"/>
                    <a:gd name="T11" fmla="*/ 125 h 423"/>
                    <a:gd name="T12" fmla="*/ 402 w 468"/>
                    <a:gd name="T13" fmla="*/ 189 h 423"/>
                    <a:gd name="T14" fmla="*/ 402 w 468"/>
                    <a:gd name="T15" fmla="*/ 279 h 423"/>
                    <a:gd name="T16" fmla="*/ 379 w 468"/>
                    <a:gd name="T17" fmla="*/ 328 h 423"/>
                    <a:gd name="T18" fmla="*/ 372 w 468"/>
                    <a:gd name="T19" fmla="*/ 381 h 423"/>
                    <a:gd name="T20" fmla="*/ 369 w 468"/>
                    <a:gd name="T21" fmla="*/ 396 h 423"/>
                    <a:gd name="T22" fmla="*/ 341 w 468"/>
                    <a:gd name="T23" fmla="*/ 366 h 423"/>
                    <a:gd name="T24" fmla="*/ 320 w 468"/>
                    <a:gd name="T25" fmla="*/ 351 h 423"/>
                    <a:gd name="T26" fmla="*/ 275 w 468"/>
                    <a:gd name="T27" fmla="*/ 340 h 423"/>
                    <a:gd name="T28" fmla="*/ 237 w 468"/>
                    <a:gd name="T29" fmla="*/ 358 h 423"/>
                    <a:gd name="T30" fmla="*/ 206 w 468"/>
                    <a:gd name="T31" fmla="*/ 385 h 423"/>
                    <a:gd name="T32" fmla="*/ 193 w 468"/>
                    <a:gd name="T33" fmla="*/ 370 h 423"/>
                    <a:gd name="T34" fmla="*/ 143 w 468"/>
                    <a:gd name="T35" fmla="*/ 347 h 423"/>
                    <a:gd name="T36" fmla="*/ 91 w 468"/>
                    <a:gd name="T37" fmla="*/ 347 h 423"/>
                    <a:gd name="T38" fmla="*/ 63 w 468"/>
                    <a:gd name="T39" fmla="*/ 377 h 423"/>
                    <a:gd name="T40" fmla="*/ 43 w 468"/>
                    <a:gd name="T41" fmla="*/ 389 h 423"/>
                    <a:gd name="T42" fmla="*/ 27 w 468"/>
                    <a:gd name="T43" fmla="*/ 370 h 423"/>
                    <a:gd name="T44" fmla="*/ 11 w 468"/>
                    <a:gd name="T45" fmla="*/ 321 h 423"/>
                    <a:gd name="T46" fmla="*/ 1 w 468"/>
                    <a:gd name="T47" fmla="*/ 257 h 423"/>
                    <a:gd name="T48" fmla="*/ 4 w 468"/>
                    <a:gd name="T49" fmla="*/ 200 h 423"/>
                    <a:gd name="T50" fmla="*/ 27 w 468"/>
                    <a:gd name="T51" fmla="*/ 143 h 423"/>
                    <a:gd name="T52" fmla="*/ 49 w 468"/>
                    <a:gd name="T53" fmla="*/ 94 h 423"/>
                    <a:gd name="T54" fmla="*/ 69 w 468"/>
                    <a:gd name="T55" fmla="*/ 8 h 423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468" h="423">
                      <a:moveTo>
                        <a:pt x="79" y="8"/>
                      </a:moveTo>
                      <a:cubicBezTo>
                        <a:pt x="118" y="0"/>
                        <a:pt x="265" y="8"/>
                        <a:pt x="313" y="8"/>
                      </a:cubicBezTo>
                      <a:cubicBezTo>
                        <a:pt x="361" y="8"/>
                        <a:pt x="355" y="5"/>
                        <a:pt x="367" y="8"/>
                      </a:cubicBezTo>
                      <a:cubicBezTo>
                        <a:pt x="379" y="11"/>
                        <a:pt x="377" y="15"/>
                        <a:pt x="385" y="28"/>
                      </a:cubicBezTo>
                      <a:cubicBezTo>
                        <a:pt x="393" y="41"/>
                        <a:pt x="409" y="67"/>
                        <a:pt x="417" y="84"/>
                      </a:cubicBezTo>
                      <a:cubicBezTo>
                        <a:pt x="425" y="101"/>
                        <a:pt x="425" y="113"/>
                        <a:pt x="433" y="132"/>
                      </a:cubicBezTo>
                      <a:cubicBezTo>
                        <a:pt x="441" y="151"/>
                        <a:pt x="458" y="173"/>
                        <a:pt x="463" y="200"/>
                      </a:cubicBezTo>
                      <a:cubicBezTo>
                        <a:pt x="468" y="227"/>
                        <a:pt x="467" y="271"/>
                        <a:pt x="463" y="296"/>
                      </a:cubicBezTo>
                      <a:cubicBezTo>
                        <a:pt x="459" y="321"/>
                        <a:pt x="443" y="330"/>
                        <a:pt x="437" y="348"/>
                      </a:cubicBezTo>
                      <a:cubicBezTo>
                        <a:pt x="431" y="366"/>
                        <a:pt x="431" y="392"/>
                        <a:pt x="429" y="404"/>
                      </a:cubicBezTo>
                      <a:cubicBezTo>
                        <a:pt x="427" y="416"/>
                        <a:pt x="431" y="423"/>
                        <a:pt x="425" y="420"/>
                      </a:cubicBezTo>
                      <a:cubicBezTo>
                        <a:pt x="419" y="417"/>
                        <a:pt x="402" y="396"/>
                        <a:pt x="393" y="388"/>
                      </a:cubicBezTo>
                      <a:cubicBezTo>
                        <a:pt x="384" y="380"/>
                        <a:pt x="382" y="377"/>
                        <a:pt x="369" y="372"/>
                      </a:cubicBezTo>
                      <a:cubicBezTo>
                        <a:pt x="356" y="367"/>
                        <a:pt x="333" y="359"/>
                        <a:pt x="317" y="360"/>
                      </a:cubicBezTo>
                      <a:cubicBezTo>
                        <a:pt x="301" y="361"/>
                        <a:pt x="286" y="372"/>
                        <a:pt x="273" y="380"/>
                      </a:cubicBezTo>
                      <a:cubicBezTo>
                        <a:pt x="260" y="388"/>
                        <a:pt x="245" y="406"/>
                        <a:pt x="237" y="408"/>
                      </a:cubicBezTo>
                      <a:cubicBezTo>
                        <a:pt x="229" y="410"/>
                        <a:pt x="235" y="399"/>
                        <a:pt x="223" y="392"/>
                      </a:cubicBezTo>
                      <a:cubicBezTo>
                        <a:pt x="211" y="385"/>
                        <a:pt x="185" y="372"/>
                        <a:pt x="165" y="368"/>
                      </a:cubicBezTo>
                      <a:cubicBezTo>
                        <a:pt x="145" y="364"/>
                        <a:pt x="120" y="363"/>
                        <a:pt x="105" y="368"/>
                      </a:cubicBezTo>
                      <a:cubicBezTo>
                        <a:pt x="90" y="373"/>
                        <a:pt x="82" y="393"/>
                        <a:pt x="73" y="400"/>
                      </a:cubicBezTo>
                      <a:cubicBezTo>
                        <a:pt x="64" y="407"/>
                        <a:pt x="56" y="413"/>
                        <a:pt x="49" y="412"/>
                      </a:cubicBezTo>
                      <a:cubicBezTo>
                        <a:pt x="42" y="411"/>
                        <a:pt x="37" y="404"/>
                        <a:pt x="31" y="392"/>
                      </a:cubicBezTo>
                      <a:cubicBezTo>
                        <a:pt x="25" y="380"/>
                        <a:pt x="18" y="360"/>
                        <a:pt x="13" y="340"/>
                      </a:cubicBezTo>
                      <a:cubicBezTo>
                        <a:pt x="8" y="320"/>
                        <a:pt x="2" y="293"/>
                        <a:pt x="1" y="272"/>
                      </a:cubicBezTo>
                      <a:cubicBezTo>
                        <a:pt x="0" y="251"/>
                        <a:pt x="0" y="232"/>
                        <a:pt x="5" y="212"/>
                      </a:cubicBezTo>
                      <a:cubicBezTo>
                        <a:pt x="10" y="192"/>
                        <a:pt x="22" y="171"/>
                        <a:pt x="31" y="152"/>
                      </a:cubicBezTo>
                      <a:cubicBezTo>
                        <a:pt x="40" y="133"/>
                        <a:pt x="49" y="124"/>
                        <a:pt x="57" y="100"/>
                      </a:cubicBezTo>
                      <a:cubicBezTo>
                        <a:pt x="65" y="76"/>
                        <a:pt x="75" y="27"/>
                        <a:pt x="79" y="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66CC"/>
                    </a:gs>
                    <a:gs pos="50000">
                      <a:srgbClr val="000099"/>
                    </a:gs>
                    <a:gs pos="100000">
                      <a:srgbClr val="0066CC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26" name="Freeform 51"/>
                <p:cNvSpPr>
                  <a:spLocks/>
                </p:cNvSpPr>
                <p:nvPr/>
              </p:nvSpPr>
              <p:spPr bwMode="auto">
                <a:xfrm>
                  <a:off x="1962" y="2112"/>
                  <a:ext cx="41" cy="136"/>
                </a:xfrm>
                <a:custGeom>
                  <a:avLst/>
                  <a:gdLst>
                    <a:gd name="T0" fmla="*/ 0 w 48"/>
                    <a:gd name="T1" fmla="*/ 0 h 144"/>
                    <a:gd name="T2" fmla="*/ 41 w 48"/>
                    <a:gd name="T3" fmla="*/ 0 h 144"/>
                    <a:gd name="T4" fmla="*/ 41 w 48"/>
                    <a:gd name="T5" fmla="*/ 136 h 144"/>
                    <a:gd name="T6" fmla="*/ 0 w 48"/>
                    <a:gd name="T7" fmla="*/ 136 h 144"/>
                    <a:gd name="T8" fmla="*/ 0 w 48"/>
                    <a:gd name="T9" fmla="*/ 0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8" h="144">
                      <a:moveTo>
                        <a:pt x="0" y="0"/>
                      </a:moveTo>
                      <a:lnTo>
                        <a:pt x="48" y="0"/>
                      </a:lnTo>
                      <a:lnTo>
                        <a:pt x="48" y="144"/>
                      </a:lnTo>
                      <a:lnTo>
                        <a:pt x="0" y="1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27" name="Freeform 52"/>
                <p:cNvSpPr>
                  <a:spLocks/>
                </p:cNvSpPr>
                <p:nvPr/>
              </p:nvSpPr>
              <p:spPr bwMode="auto">
                <a:xfrm>
                  <a:off x="2040" y="2108"/>
                  <a:ext cx="111" cy="136"/>
                </a:xfrm>
                <a:custGeom>
                  <a:avLst/>
                  <a:gdLst>
                    <a:gd name="T0" fmla="*/ 110 w 128"/>
                    <a:gd name="T1" fmla="*/ 126 h 144"/>
                    <a:gd name="T2" fmla="*/ 111 w 128"/>
                    <a:gd name="T3" fmla="*/ 136 h 144"/>
                    <a:gd name="T4" fmla="*/ 0 w 128"/>
                    <a:gd name="T5" fmla="*/ 4 h 144"/>
                    <a:gd name="T6" fmla="*/ 52 w 128"/>
                    <a:gd name="T7" fmla="*/ 0 h 144"/>
                    <a:gd name="T8" fmla="*/ 110 w 128"/>
                    <a:gd name="T9" fmla="*/ 126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8" h="144">
                      <a:moveTo>
                        <a:pt x="127" y="133"/>
                      </a:moveTo>
                      <a:lnTo>
                        <a:pt x="128" y="144"/>
                      </a:lnTo>
                      <a:lnTo>
                        <a:pt x="0" y="4"/>
                      </a:lnTo>
                      <a:lnTo>
                        <a:pt x="60" y="0"/>
                      </a:lnTo>
                      <a:lnTo>
                        <a:pt x="127" y="133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28" name="Freeform 53"/>
                <p:cNvSpPr>
                  <a:spLocks/>
                </p:cNvSpPr>
                <p:nvPr/>
              </p:nvSpPr>
              <p:spPr bwMode="auto">
                <a:xfrm>
                  <a:off x="1800" y="2105"/>
                  <a:ext cx="90" cy="143"/>
                </a:xfrm>
                <a:custGeom>
                  <a:avLst/>
                  <a:gdLst>
                    <a:gd name="T0" fmla="*/ 0 w 104"/>
                    <a:gd name="T1" fmla="*/ 143 h 152"/>
                    <a:gd name="T2" fmla="*/ 7 w 104"/>
                    <a:gd name="T3" fmla="*/ 128 h 152"/>
                    <a:gd name="T4" fmla="*/ 38 w 104"/>
                    <a:gd name="T5" fmla="*/ 0 h 152"/>
                    <a:gd name="T6" fmla="*/ 90 w 104"/>
                    <a:gd name="T7" fmla="*/ 8 h 152"/>
                    <a:gd name="T8" fmla="*/ 0 w 104"/>
                    <a:gd name="T9" fmla="*/ 143 h 1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4" h="152">
                      <a:moveTo>
                        <a:pt x="0" y="152"/>
                      </a:moveTo>
                      <a:lnTo>
                        <a:pt x="8" y="136"/>
                      </a:lnTo>
                      <a:lnTo>
                        <a:pt x="44" y="0"/>
                      </a:lnTo>
                      <a:lnTo>
                        <a:pt x="104" y="8"/>
                      </a:lnTo>
                      <a:lnTo>
                        <a:pt x="0" y="152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29" name="Freeform 54"/>
                <p:cNvSpPr>
                  <a:spLocks/>
                </p:cNvSpPr>
                <p:nvPr/>
              </p:nvSpPr>
              <p:spPr bwMode="auto">
                <a:xfrm>
                  <a:off x="1831" y="1912"/>
                  <a:ext cx="272" cy="203"/>
                </a:xfrm>
                <a:custGeom>
                  <a:avLst/>
                  <a:gdLst>
                    <a:gd name="T0" fmla="*/ 5 w 313"/>
                    <a:gd name="T1" fmla="*/ 200 h 215"/>
                    <a:gd name="T2" fmla="*/ 38 w 313"/>
                    <a:gd name="T3" fmla="*/ 196 h 215"/>
                    <a:gd name="T4" fmla="*/ 229 w 313"/>
                    <a:gd name="T5" fmla="*/ 193 h 215"/>
                    <a:gd name="T6" fmla="*/ 264 w 313"/>
                    <a:gd name="T7" fmla="*/ 193 h 215"/>
                    <a:gd name="T8" fmla="*/ 271 w 313"/>
                    <a:gd name="T9" fmla="*/ 144 h 215"/>
                    <a:gd name="T10" fmla="*/ 268 w 313"/>
                    <a:gd name="T11" fmla="*/ 87 h 215"/>
                    <a:gd name="T12" fmla="*/ 247 w 313"/>
                    <a:gd name="T13" fmla="*/ 38 h 215"/>
                    <a:gd name="T14" fmla="*/ 216 w 313"/>
                    <a:gd name="T15" fmla="*/ 19 h 215"/>
                    <a:gd name="T16" fmla="*/ 177 w 313"/>
                    <a:gd name="T17" fmla="*/ 4 h 215"/>
                    <a:gd name="T18" fmla="*/ 139 w 313"/>
                    <a:gd name="T19" fmla="*/ 42 h 215"/>
                    <a:gd name="T20" fmla="*/ 132 w 313"/>
                    <a:gd name="T21" fmla="*/ 42 h 215"/>
                    <a:gd name="T22" fmla="*/ 94 w 313"/>
                    <a:gd name="T23" fmla="*/ 8 h 215"/>
                    <a:gd name="T24" fmla="*/ 70 w 313"/>
                    <a:gd name="T25" fmla="*/ 15 h 215"/>
                    <a:gd name="T26" fmla="*/ 38 w 313"/>
                    <a:gd name="T27" fmla="*/ 45 h 215"/>
                    <a:gd name="T28" fmla="*/ 14 w 313"/>
                    <a:gd name="T29" fmla="*/ 79 h 215"/>
                    <a:gd name="T30" fmla="*/ 5 w 313"/>
                    <a:gd name="T31" fmla="*/ 110 h 215"/>
                    <a:gd name="T32" fmla="*/ 5 w 313"/>
                    <a:gd name="T33" fmla="*/ 155 h 215"/>
                    <a:gd name="T34" fmla="*/ 0 w 313"/>
                    <a:gd name="T35" fmla="*/ 181 h 215"/>
                    <a:gd name="T36" fmla="*/ 5 w 313"/>
                    <a:gd name="T37" fmla="*/ 200 h 21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313" h="215">
                      <a:moveTo>
                        <a:pt x="6" y="212"/>
                      </a:moveTo>
                      <a:cubicBezTo>
                        <a:pt x="13" y="215"/>
                        <a:pt x="1" y="209"/>
                        <a:pt x="44" y="208"/>
                      </a:cubicBezTo>
                      <a:cubicBezTo>
                        <a:pt x="87" y="207"/>
                        <a:pt x="221" y="205"/>
                        <a:pt x="264" y="204"/>
                      </a:cubicBezTo>
                      <a:cubicBezTo>
                        <a:pt x="307" y="203"/>
                        <a:pt x="296" y="213"/>
                        <a:pt x="304" y="204"/>
                      </a:cubicBezTo>
                      <a:cubicBezTo>
                        <a:pt x="312" y="195"/>
                        <a:pt x="311" y="171"/>
                        <a:pt x="312" y="152"/>
                      </a:cubicBezTo>
                      <a:cubicBezTo>
                        <a:pt x="313" y="133"/>
                        <a:pt x="313" y="111"/>
                        <a:pt x="308" y="92"/>
                      </a:cubicBezTo>
                      <a:cubicBezTo>
                        <a:pt x="303" y="73"/>
                        <a:pt x="294" y="52"/>
                        <a:pt x="284" y="40"/>
                      </a:cubicBezTo>
                      <a:cubicBezTo>
                        <a:pt x="274" y="28"/>
                        <a:pt x="261" y="26"/>
                        <a:pt x="248" y="20"/>
                      </a:cubicBezTo>
                      <a:cubicBezTo>
                        <a:pt x="235" y="14"/>
                        <a:pt x="219" y="0"/>
                        <a:pt x="204" y="4"/>
                      </a:cubicBezTo>
                      <a:cubicBezTo>
                        <a:pt x="189" y="8"/>
                        <a:pt x="169" y="37"/>
                        <a:pt x="160" y="44"/>
                      </a:cubicBezTo>
                      <a:cubicBezTo>
                        <a:pt x="151" y="51"/>
                        <a:pt x="161" y="50"/>
                        <a:pt x="152" y="44"/>
                      </a:cubicBezTo>
                      <a:cubicBezTo>
                        <a:pt x="143" y="38"/>
                        <a:pt x="120" y="13"/>
                        <a:pt x="108" y="8"/>
                      </a:cubicBezTo>
                      <a:cubicBezTo>
                        <a:pt x="96" y="3"/>
                        <a:pt x="91" y="9"/>
                        <a:pt x="80" y="16"/>
                      </a:cubicBezTo>
                      <a:cubicBezTo>
                        <a:pt x="69" y="23"/>
                        <a:pt x="55" y="37"/>
                        <a:pt x="44" y="48"/>
                      </a:cubicBezTo>
                      <a:cubicBezTo>
                        <a:pt x="33" y="59"/>
                        <a:pt x="22" y="73"/>
                        <a:pt x="16" y="84"/>
                      </a:cubicBezTo>
                      <a:cubicBezTo>
                        <a:pt x="10" y="95"/>
                        <a:pt x="8" y="103"/>
                        <a:pt x="6" y="116"/>
                      </a:cubicBezTo>
                      <a:cubicBezTo>
                        <a:pt x="4" y="129"/>
                        <a:pt x="7" y="151"/>
                        <a:pt x="6" y="164"/>
                      </a:cubicBezTo>
                      <a:cubicBezTo>
                        <a:pt x="5" y="177"/>
                        <a:pt x="0" y="184"/>
                        <a:pt x="0" y="192"/>
                      </a:cubicBezTo>
                      <a:cubicBezTo>
                        <a:pt x="0" y="200"/>
                        <a:pt x="2" y="209"/>
                        <a:pt x="6" y="21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30" name="Freeform 55"/>
                <p:cNvSpPr>
                  <a:spLocks/>
                </p:cNvSpPr>
                <p:nvPr/>
              </p:nvSpPr>
              <p:spPr bwMode="auto">
                <a:xfrm>
                  <a:off x="2045" y="1910"/>
                  <a:ext cx="171" cy="301"/>
                </a:xfrm>
                <a:custGeom>
                  <a:avLst/>
                  <a:gdLst>
                    <a:gd name="T0" fmla="*/ 0 w 198"/>
                    <a:gd name="T1" fmla="*/ 22 h 320"/>
                    <a:gd name="T2" fmla="*/ 64 w 198"/>
                    <a:gd name="T3" fmla="*/ 7 h 320"/>
                    <a:gd name="T4" fmla="*/ 133 w 198"/>
                    <a:gd name="T5" fmla="*/ 63 h 320"/>
                    <a:gd name="T6" fmla="*/ 143 w 198"/>
                    <a:gd name="T7" fmla="*/ 127 h 320"/>
                    <a:gd name="T8" fmla="*/ 147 w 198"/>
                    <a:gd name="T9" fmla="*/ 168 h 320"/>
                    <a:gd name="T10" fmla="*/ 154 w 198"/>
                    <a:gd name="T11" fmla="*/ 229 h 320"/>
                    <a:gd name="T12" fmla="*/ 166 w 198"/>
                    <a:gd name="T13" fmla="*/ 247 h 320"/>
                    <a:gd name="T14" fmla="*/ 124 w 198"/>
                    <a:gd name="T15" fmla="*/ 293 h 320"/>
                    <a:gd name="T16" fmla="*/ 102 w 198"/>
                    <a:gd name="T17" fmla="*/ 296 h 320"/>
                    <a:gd name="T18" fmla="*/ 85 w 198"/>
                    <a:gd name="T19" fmla="*/ 270 h 320"/>
                    <a:gd name="T20" fmla="*/ 50 w 198"/>
                    <a:gd name="T21" fmla="*/ 206 h 320"/>
                    <a:gd name="T22" fmla="*/ 57 w 198"/>
                    <a:gd name="T23" fmla="*/ 172 h 320"/>
                    <a:gd name="T24" fmla="*/ 57 w 198"/>
                    <a:gd name="T25" fmla="*/ 116 h 320"/>
                    <a:gd name="T26" fmla="*/ 41 w 198"/>
                    <a:gd name="T27" fmla="*/ 67 h 320"/>
                    <a:gd name="T28" fmla="*/ 29 w 198"/>
                    <a:gd name="T29" fmla="*/ 37 h 320"/>
                    <a:gd name="T30" fmla="*/ 0 w 198"/>
                    <a:gd name="T31" fmla="*/ 22 h 32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98" h="320">
                      <a:moveTo>
                        <a:pt x="0" y="23"/>
                      </a:moveTo>
                      <a:cubicBezTo>
                        <a:pt x="8" y="16"/>
                        <a:pt x="48" y="0"/>
                        <a:pt x="74" y="7"/>
                      </a:cubicBezTo>
                      <a:cubicBezTo>
                        <a:pt x="100" y="14"/>
                        <a:pt x="139" y="46"/>
                        <a:pt x="154" y="67"/>
                      </a:cubicBezTo>
                      <a:cubicBezTo>
                        <a:pt x="169" y="88"/>
                        <a:pt x="163" y="116"/>
                        <a:pt x="166" y="135"/>
                      </a:cubicBezTo>
                      <a:cubicBezTo>
                        <a:pt x="169" y="154"/>
                        <a:pt x="168" y="161"/>
                        <a:pt x="170" y="179"/>
                      </a:cubicBezTo>
                      <a:cubicBezTo>
                        <a:pt x="172" y="197"/>
                        <a:pt x="174" y="229"/>
                        <a:pt x="178" y="243"/>
                      </a:cubicBezTo>
                      <a:cubicBezTo>
                        <a:pt x="182" y="257"/>
                        <a:pt x="198" y="252"/>
                        <a:pt x="192" y="263"/>
                      </a:cubicBezTo>
                      <a:cubicBezTo>
                        <a:pt x="186" y="274"/>
                        <a:pt x="156" y="302"/>
                        <a:pt x="144" y="311"/>
                      </a:cubicBezTo>
                      <a:cubicBezTo>
                        <a:pt x="132" y="320"/>
                        <a:pt x="126" y="319"/>
                        <a:pt x="118" y="315"/>
                      </a:cubicBezTo>
                      <a:cubicBezTo>
                        <a:pt x="110" y="311"/>
                        <a:pt x="108" y="303"/>
                        <a:pt x="98" y="287"/>
                      </a:cubicBezTo>
                      <a:cubicBezTo>
                        <a:pt x="88" y="271"/>
                        <a:pt x="63" y="236"/>
                        <a:pt x="58" y="219"/>
                      </a:cubicBezTo>
                      <a:cubicBezTo>
                        <a:pt x="53" y="202"/>
                        <a:pt x="65" y="199"/>
                        <a:pt x="66" y="183"/>
                      </a:cubicBezTo>
                      <a:cubicBezTo>
                        <a:pt x="67" y="167"/>
                        <a:pt x="69" y="142"/>
                        <a:pt x="66" y="123"/>
                      </a:cubicBezTo>
                      <a:cubicBezTo>
                        <a:pt x="63" y="104"/>
                        <a:pt x="53" y="85"/>
                        <a:pt x="48" y="71"/>
                      </a:cubicBezTo>
                      <a:cubicBezTo>
                        <a:pt x="43" y="57"/>
                        <a:pt x="42" y="47"/>
                        <a:pt x="34" y="39"/>
                      </a:cubicBezTo>
                      <a:cubicBezTo>
                        <a:pt x="26" y="31"/>
                        <a:pt x="7" y="26"/>
                        <a:pt x="0" y="2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31" name="Freeform 56"/>
                <p:cNvSpPr>
                  <a:spLocks/>
                </p:cNvSpPr>
                <p:nvPr/>
              </p:nvSpPr>
              <p:spPr bwMode="auto">
                <a:xfrm>
                  <a:off x="2133" y="2105"/>
                  <a:ext cx="87" cy="108"/>
                </a:xfrm>
                <a:custGeom>
                  <a:avLst/>
                  <a:gdLst>
                    <a:gd name="T0" fmla="*/ 66 w 100"/>
                    <a:gd name="T1" fmla="*/ 4 h 116"/>
                    <a:gd name="T2" fmla="*/ 66 w 100"/>
                    <a:gd name="T3" fmla="*/ 0 h 116"/>
                    <a:gd name="T4" fmla="*/ 87 w 100"/>
                    <a:gd name="T5" fmla="*/ 52 h 116"/>
                    <a:gd name="T6" fmla="*/ 24 w 100"/>
                    <a:gd name="T7" fmla="*/ 108 h 116"/>
                    <a:gd name="T8" fmla="*/ 0 w 100"/>
                    <a:gd name="T9" fmla="*/ 74 h 116"/>
                    <a:gd name="T10" fmla="*/ 66 w 100"/>
                    <a:gd name="T11" fmla="*/ 4 h 1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00" h="116">
                      <a:moveTo>
                        <a:pt x="76" y="4"/>
                      </a:moveTo>
                      <a:lnTo>
                        <a:pt x="76" y="0"/>
                      </a:lnTo>
                      <a:lnTo>
                        <a:pt x="100" y="56"/>
                      </a:lnTo>
                      <a:lnTo>
                        <a:pt x="28" y="116"/>
                      </a:lnTo>
                      <a:lnTo>
                        <a:pt x="0" y="80"/>
                      </a:lnTo>
                      <a:lnTo>
                        <a:pt x="76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32" name="Freeform 57"/>
                <p:cNvSpPr>
                  <a:spLocks/>
                </p:cNvSpPr>
                <p:nvPr/>
              </p:nvSpPr>
              <p:spPr bwMode="auto">
                <a:xfrm>
                  <a:off x="1709" y="1914"/>
                  <a:ext cx="193" cy="304"/>
                </a:xfrm>
                <a:custGeom>
                  <a:avLst/>
                  <a:gdLst>
                    <a:gd name="T0" fmla="*/ 192 w 222"/>
                    <a:gd name="T1" fmla="*/ 23 h 322"/>
                    <a:gd name="T2" fmla="*/ 161 w 222"/>
                    <a:gd name="T3" fmla="*/ 2 h 322"/>
                    <a:gd name="T4" fmla="*/ 105 w 222"/>
                    <a:gd name="T5" fmla="*/ 9 h 322"/>
                    <a:gd name="T6" fmla="*/ 41 w 222"/>
                    <a:gd name="T7" fmla="*/ 57 h 322"/>
                    <a:gd name="T8" fmla="*/ 30 w 222"/>
                    <a:gd name="T9" fmla="*/ 121 h 322"/>
                    <a:gd name="T10" fmla="*/ 27 w 222"/>
                    <a:gd name="T11" fmla="*/ 162 h 322"/>
                    <a:gd name="T12" fmla="*/ 20 w 222"/>
                    <a:gd name="T13" fmla="*/ 223 h 322"/>
                    <a:gd name="T14" fmla="*/ 8 w 222"/>
                    <a:gd name="T15" fmla="*/ 242 h 322"/>
                    <a:gd name="T16" fmla="*/ 67 w 222"/>
                    <a:gd name="T17" fmla="*/ 281 h 322"/>
                    <a:gd name="T18" fmla="*/ 102 w 222"/>
                    <a:gd name="T19" fmla="*/ 300 h 322"/>
                    <a:gd name="T20" fmla="*/ 109 w 222"/>
                    <a:gd name="T21" fmla="*/ 259 h 322"/>
                    <a:gd name="T22" fmla="*/ 124 w 222"/>
                    <a:gd name="T23" fmla="*/ 200 h 322"/>
                    <a:gd name="T24" fmla="*/ 126 w 222"/>
                    <a:gd name="T25" fmla="*/ 168 h 322"/>
                    <a:gd name="T26" fmla="*/ 126 w 222"/>
                    <a:gd name="T27" fmla="*/ 140 h 322"/>
                    <a:gd name="T28" fmla="*/ 136 w 222"/>
                    <a:gd name="T29" fmla="*/ 79 h 322"/>
                    <a:gd name="T30" fmla="*/ 143 w 222"/>
                    <a:gd name="T31" fmla="*/ 68 h 322"/>
                    <a:gd name="T32" fmla="*/ 157 w 222"/>
                    <a:gd name="T33" fmla="*/ 53 h 322"/>
                    <a:gd name="T34" fmla="*/ 192 w 222"/>
                    <a:gd name="T35" fmla="*/ 23 h 322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22" h="322">
                      <a:moveTo>
                        <a:pt x="221" y="24"/>
                      </a:moveTo>
                      <a:cubicBezTo>
                        <a:pt x="222" y="15"/>
                        <a:pt x="202" y="4"/>
                        <a:pt x="185" y="2"/>
                      </a:cubicBezTo>
                      <a:cubicBezTo>
                        <a:pt x="168" y="0"/>
                        <a:pt x="144" y="0"/>
                        <a:pt x="121" y="10"/>
                      </a:cubicBezTo>
                      <a:cubicBezTo>
                        <a:pt x="98" y="20"/>
                        <a:pt x="61" y="40"/>
                        <a:pt x="47" y="60"/>
                      </a:cubicBezTo>
                      <a:cubicBezTo>
                        <a:pt x="33" y="80"/>
                        <a:pt x="38" y="109"/>
                        <a:pt x="35" y="128"/>
                      </a:cubicBezTo>
                      <a:cubicBezTo>
                        <a:pt x="32" y="147"/>
                        <a:pt x="33" y="154"/>
                        <a:pt x="31" y="172"/>
                      </a:cubicBezTo>
                      <a:cubicBezTo>
                        <a:pt x="29" y="190"/>
                        <a:pt x="27" y="222"/>
                        <a:pt x="23" y="236"/>
                      </a:cubicBezTo>
                      <a:cubicBezTo>
                        <a:pt x="19" y="250"/>
                        <a:pt x="0" y="246"/>
                        <a:pt x="9" y="256"/>
                      </a:cubicBezTo>
                      <a:cubicBezTo>
                        <a:pt x="18" y="266"/>
                        <a:pt x="59" y="288"/>
                        <a:pt x="77" y="298"/>
                      </a:cubicBezTo>
                      <a:cubicBezTo>
                        <a:pt x="95" y="308"/>
                        <a:pt x="109" y="322"/>
                        <a:pt x="117" y="318"/>
                      </a:cubicBezTo>
                      <a:cubicBezTo>
                        <a:pt x="125" y="314"/>
                        <a:pt x="121" y="292"/>
                        <a:pt x="125" y="274"/>
                      </a:cubicBezTo>
                      <a:cubicBezTo>
                        <a:pt x="129" y="256"/>
                        <a:pt x="140" y="228"/>
                        <a:pt x="143" y="212"/>
                      </a:cubicBezTo>
                      <a:cubicBezTo>
                        <a:pt x="146" y="196"/>
                        <a:pt x="145" y="189"/>
                        <a:pt x="145" y="178"/>
                      </a:cubicBezTo>
                      <a:cubicBezTo>
                        <a:pt x="145" y="167"/>
                        <a:pt x="143" y="164"/>
                        <a:pt x="145" y="148"/>
                      </a:cubicBezTo>
                      <a:cubicBezTo>
                        <a:pt x="147" y="132"/>
                        <a:pt x="154" y="97"/>
                        <a:pt x="157" y="84"/>
                      </a:cubicBezTo>
                      <a:cubicBezTo>
                        <a:pt x="160" y="71"/>
                        <a:pt x="161" y="77"/>
                        <a:pt x="165" y="72"/>
                      </a:cubicBezTo>
                      <a:cubicBezTo>
                        <a:pt x="169" y="67"/>
                        <a:pt x="172" y="64"/>
                        <a:pt x="181" y="56"/>
                      </a:cubicBezTo>
                      <a:cubicBezTo>
                        <a:pt x="190" y="48"/>
                        <a:pt x="213" y="31"/>
                        <a:pt x="221" y="2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33" name="Freeform 58"/>
                <p:cNvSpPr>
                  <a:spLocks/>
                </p:cNvSpPr>
                <p:nvPr/>
              </p:nvSpPr>
              <p:spPr bwMode="auto">
                <a:xfrm>
                  <a:off x="1721" y="2112"/>
                  <a:ext cx="97" cy="98"/>
                </a:xfrm>
                <a:custGeom>
                  <a:avLst/>
                  <a:gdLst>
                    <a:gd name="T0" fmla="*/ 17 w 112"/>
                    <a:gd name="T1" fmla="*/ 0 h 104"/>
                    <a:gd name="T2" fmla="*/ 14 w 112"/>
                    <a:gd name="T3" fmla="*/ 0 h 104"/>
                    <a:gd name="T4" fmla="*/ 0 w 112"/>
                    <a:gd name="T5" fmla="*/ 41 h 104"/>
                    <a:gd name="T6" fmla="*/ 87 w 112"/>
                    <a:gd name="T7" fmla="*/ 98 h 104"/>
                    <a:gd name="T8" fmla="*/ 97 w 112"/>
                    <a:gd name="T9" fmla="*/ 60 h 104"/>
                    <a:gd name="T10" fmla="*/ 17 w 112"/>
                    <a:gd name="T11" fmla="*/ 0 h 1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12" h="104">
                      <a:moveTo>
                        <a:pt x="20" y="0"/>
                      </a:moveTo>
                      <a:lnTo>
                        <a:pt x="16" y="0"/>
                      </a:lnTo>
                      <a:lnTo>
                        <a:pt x="0" y="44"/>
                      </a:lnTo>
                      <a:lnTo>
                        <a:pt x="100" y="104"/>
                      </a:lnTo>
                      <a:lnTo>
                        <a:pt x="112" y="64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34" name="Freeform 59"/>
                <p:cNvSpPr>
                  <a:spLocks/>
                </p:cNvSpPr>
                <p:nvPr/>
              </p:nvSpPr>
              <p:spPr bwMode="auto">
                <a:xfrm>
                  <a:off x="1889" y="1886"/>
                  <a:ext cx="73" cy="90"/>
                </a:xfrm>
                <a:custGeom>
                  <a:avLst/>
                  <a:gdLst>
                    <a:gd name="T0" fmla="*/ 35 w 84"/>
                    <a:gd name="T1" fmla="*/ 0 h 96"/>
                    <a:gd name="T2" fmla="*/ 24 w 84"/>
                    <a:gd name="T3" fmla="*/ 11 h 96"/>
                    <a:gd name="T4" fmla="*/ 0 w 84"/>
                    <a:gd name="T5" fmla="*/ 26 h 96"/>
                    <a:gd name="T6" fmla="*/ 49 w 84"/>
                    <a:gd name="T7" fmla="*/ 90 h 96"/>
                    <a:gd name="T8" fmla="*/ 73 w 84"/>
                    <a:gd name="T9" fmla="*/ 56 h 96"/>
                    <a:gd name="T10" fmla="*/ 28 w 84"/>
                    <a:gd name="T11" fmla="*/ 8 h 9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4" h="96">
                      <a:moveTo>
                        <a:pt x="40" y="0"/>
                      </a:moveTo>
                      <a:cubicBezTo>
                        <a:pt x="34" y="12"/>
                        <a:pt x="43" y="12"/>
                        <a:pt x="28" y="12"/>
                      </a:cubicBezTo>
                      <a:lnTo>
                        <a:pt x="0" y="28"/>
                      </a:lnTo>
                      <a:lnTo>
                        <a:pt x="56" y="96"/>
                      </a:lnTo>
                      <a:lnTo>
                        <a:pt x="84" y="60"/>
                      </a:lnTo>
                      <a:lnTo>
                        <a:pt x="32" y="8"/>
                      </a:lnTo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35" name="Freeform 60"/>
                <p:cNvSpPr>
                  <a:spLocks/>
                </p:cNvSpPr>
                <p:nvPr/>
              </p:nvSpPr>
              <p:spPr bwMode="auto">
                <a:xfrm flipH="1">
                  <a:off x="1962" y="1886"/>
                  <a:ext cx="72" cy="90"/>
                </a:xfrm>
                <a:custGeom>
                  <a:avLst/>
                  <a:gdLst>
                    <a:gd name="T0" fmla="*/ 34 w 84"/>
                    <a:gd name="T1" fmla="*/ 0 h 96"/>
                    <a:gd name="T2" fmla="*/ 24 w 84"/>
                    <a:gd name="T3" fmla="*/ 11 h 96"/>
                    <a:gd name="T4" fmla="*/ 0 w 84"/>
                    <a:gd name="T5" fmla="*/ 26 h 96"/>
                    <a:gd name="T6" fmla="*/ 48 w 84"/>
                    <a:gd name="T7" fmla="*/ 90 h 96"/>
                    <a:gd name="T8" fmla="*/ 72 w 84"/>
                    <a:gd name="T9" fmla="*/ 56 h 96"/>
                    <a:gd name="T10" fmla="*/ 27 w 84"/>
                    <a:gd name="T11" fmla="*/ 8 h 9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4" h="96">
                      <a:moveTo>
                        <a:pt x="40" y="0"/>
                      </a:moveTo>
                      <a:cubicBezTo>
                        <a:pt x="34" y="12"/>
                        <a:pt x="43" y="12"/>
                        <a:pt x="28" y="12"/>
                      </a:cubicBezTo>
                      <a:lnTo>
                        <a:pt x="0" y="28"/>
                      </a:lnTo>
                      <a:lnTo>
                        <a:pt x="56" y="96"/>
                      </a:lnTo>
                      <a:lnTo>
                        <a:pt x="84" y="60"/>
                      </a:lnTo>
                      <a:lnTo>
                        <a:pt x="32" y="8"/>
                      </a:lnTo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36" name="Freeform 61"/>
                <p:cNvSpPr>
                  <a:spLocks/>
                </p:cNvSpPr>
                <p:nvPr/>
              </p:nvSpPr>
              <p:spPr bwMode="auto">
                <a:xfrm>
                  <a:off x="1968" y="2112"/>
                  <a:ext cx="6" cy="376"/>
                </a:xfrm>
                <a:custGeom>
                  <a:avLst/>
                  <a:gdLst>
                    <a:gd name="T0" fmla="*/ 0 w 8"/>
                    <a:gd name="T1" fmla="*/ 0 h 400"/>
                    <a:gd name="T2" fmla="*/ 6 w 8"/>
                    <a:gd name="T3" fmla="*/ 376 h 40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" h="400">
                      <a:moveTo>
                        <a:pt x="0" y="0"/>
                      </a:moveTo>
                      <a:lnTo>
                        <a:pt x="8" y="40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37" name="Freeform 62"/>
                <p:cNvSpPr>
                  <a:spLocks/>
                </p:cNvSpPr>
                <p:nvPr/>
              </p:nvSpPr>
              <p:spPr bwMode="auto">
                <a:xfrm>
                  <a:off x="1964" y="1950"/>
                  <a:ext cx="1" cy="150"/>
                </a:xfrm>
                <a:custGeom>
                  <a:avLst/>
                  <a:gdLst>
                    <a:gd name="T0" fmla="*/ 0 w 1"/>
                    <a:gd name="T1" fmla="*/ 0 h 160"/>
                    <a:gd name="T2" fmla="*/ 0 w 1"/>
                    <a:gd name="T3" fmla="*/ 150 h 16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160">
                      <a:moveTo>
                        <a:pt x="0" y="0"/>
                      </a:moveTo>
                      <a:lnTo>
                        <a:pt x="0" y="160"/>
                      </a:lnTo>
                    </a:path>
                  </a:pathLst>
                </a:custGeom>
                <a:noFill/>
                <a:ln w="9525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38" name="Freeform 63" descr="Коричневый мрамор"/>
                <p:cNvSpPr>
                  <a:spLocks/>
                </p:cNvSpPr>
                <p:nvPr/>
              </p:nvSpPr>
              <p:spPr bwMode="auto">
                <a:xfrm>
                  <a:off x="1809" y="2448"/>
                  <a:ext cx="341" cy="90"/>
                </a:xfrm>
                <a:custGeom>
                  <a:avLst/>
                  <a:gdLst>
                    <a:gd name="T0" fmla="*/ 10 w 352"/>
                    <a:gd name="T1" fmla="*/ 46 h 95"/>
                    <a:gd name="T2" fmla="*/ 11 w 352"/>
                    <a:gd name="T3" fmla="*/ 81 h 95"/>
                    <a:gd name="T4" fmla="*/ 57 w 352"/>
                    <a:gd name="T5" fmla="*/ 81 h 95"/>
                    <a:gd name="T6" fmla="*/ 175 w 352"/>
                    <a:gd name="T7" fmla="*/ 83 h 95"/>
                    <a:gd name="T8" fmla="*/ 318 w 352"/>
                    <a:gd name="T9" fmla="*/ 83 h 95"/>
                    <a:gd name="T10" fmla="*/ 315 w 352"/>
                    <a:gd name="T11" fmla="*/ 41 h 95"/>
                    <a:gd name="T12" fmla="*/ 236 w 352"/>
                    <a:gd name="T13" fmla="*/ 1 h 95"/>
                    <a:gd name="T14" fmla="*/ 175 w 352"/>
                    <a:gd name="T15" fmla="*/ 38 h 95"/>
                    <a:gd name="T16" fmla="*/ 181 w 352"/>
                    <a:gd name="T17" fmla="*/ 81 h 95"/>
                    <a:gd name="T18" fmla="*/ 149 w 352"/>
                    <a:gd name="T19" fmla="*/ 32 h 95"/>
                    <a:gd name="T20" fmla="*/ 68 w 352"/>
                    <a:gd name="T21" fmla="*/ 7 h 95"/>
                    <a:gd name="T22" fmla="*/ 10 w 352"/>
                    <a:gd name="T23" fmla="*/ 46 h 9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352" h="95">
                      <a:moveTo>
                        <a:pt x="10" y="49"/>
                      </a:moveTo>
                      <a:cubicBezTo>
                        <a:pt x="0" y="62"/>
                        <a:pt x="3" y="80"/>
                        <a:pt x="11" y="86"/>
                      </a:cubicBezTo>
                      <a:cubicBezTo>
                        <a:pt x="19" y="92"/>
                        <a:pt x="31" y="86"/>
                        <a:pt x="59" y="86"/>
                      </a:cubicBezTo>
                      <a:cubicBezTo>
                        <a:pt x="87" y="86"/>
                        <a:pt x="136" y="88"/>
                        <a:pt x="181" y="88"/>
                      </a:cubicBezTo>
                      <a:cubicBezTo>
                        <a:pt x="226" y="88"/>
                        <a:pt x="304" y="95"/>
                        <a:pt x="328" y="88"/>
                      </a:cubicBezTo>
                      <a:cubicBezTo>
                        <a:pt x="352" y="81"/>
                        <a:pt x="339" y="58"/>
                        <a:pt x="325" y="43"/>
                      </a:cubicBezTo>
                      <a:cubicBezTo>
                        <a:pt x="311" y="28"/>
                        <a:pt x="268" y="2"/>
                        <a:pt x="244" y="1"/>
                      </a:cubicBezTo>
                      <a:cubicBezTo>
                        <a:pt x="220" y="0"/>
                        <a:pt x="191" y="26"/>
                        <a:pt x="181" y="40"/>
                      </a:cubicBezTo>
                      <a:cubicBezTo>
                        <a:pt x="171" y="54"/>
                        <a:pt x="191" y="86"/>
                        <a:pt x="187" y="85"/>
                      </a:cubicBezTo>
                      <a:cubicBezTo>
                        <a:pt x="183" y="84"/>
                        <a:pt x="173" y="47"/>
                        <a:pt x="154" y="34"/>
                      </a:cubicBezTo>
                      <a:cubicBezTo>
                        <a:pt x="135" y="21"/>
                        <a:pt x="94" y="4"/>
                        <a:pt x="70" y="7"/>
                      </a:cubicBezTo>
                      <a:cubicBezTo>
                        <a:pt x="46" y="10"/>
                        <a:pt x="20" y="36"/>
                        <a:pt x="10" y="49"/>
                      </a:cubicBezTo>
                      <a:close/>
                    </a:path>
                  </a:pathLst>
                </a:custGeom>
                <a:blipFill dpi="0" rotWithShape="1">
                  <a:blip r:embed="rId5"/>
                  <a:srcRect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2639" name="Group 64"/>
                <p:cNvGrpSpPr>
                  <a:grpSpLocks/>
                </p:cNvGrpSpPr>
                <p:nvPr/>
              </p:nvGrpSpPr>
              <p:grpSpPr bwMode="auto">
                <a:xfrm>
                  <a:off x="1680" y="1488"/>
                  <a:ext cx="581" cy="789"/>
                  <a:chOff x="1680" y="1488"/>
                  <a:chExt cx="581" cy="789"/>
                </a:xfrm>
              </p:grpSpPr>
              <p:sp>
                <p:nvSpPr>
                  <p:cNvPr id="30785" name="Freeform 65"/>
                  <p:cNvSpPr>
                    <a:spLocks/>
                  </p:cNvSpPr>
                  <p:nvPr/>
                </p:nvSpPr>
                <p:spPr bwMode="auto">
                  <a:xfrm>
                    <a:off x="1770" y="1488"/>
                    <a:ext cx="388" cy="287"/>
                  </a:xfrm>
                  <a:custGeom>
                    <a:avLst/>
                    <a:gdLst>
                      <a:gd name="T0" fmla="*/ 378 w 400"/>
                      <a:gd name="T1" fmla="*/ 286 h 301"/>
                      <a:gd name="T2" fmla="*/ 399 w 400"/>
                      <a:gd name="T3" fmla="*/ 220 h 301"/>
                      <a:gd name="T4" fmla="*/ 384 w 400"/>
                      <a:gd name="T5" fmla="*/ 202 h 301"/>
                      <a:gd name="T6" fmla="*/ 387 w 400"/>
                      <a:gd name="T7" fmla="*/ 166 h 301"/>
                      <a:gd name="T8" fmla="*/ 360 w 400"/>
                      <a:gd name="T9" fmla="*/ 151 h 301"/>
                      <a:gd name="T10" fmla="*/ 366 w 400"/>
                      <a:gd name="T11" fmla="*/ 121 h 301"/>
                      <a:gd name="T12" fmla="*/ 351 w 400"/>
                      <a:gd name="T13" fmla="*/ 124 h 301"/>
                      <a:gd name="T14" fmla="*/ 294 w 400"/>
                      <a:gd name="T15" fmla="*/ 67 h 301"/>
                      <a:gd name="T16" fmla="*/ 267 w 400"/>
                      <a:gd name="T17" fmla="*/ 64 h 301"/>
                      <a:gd name="T18" fmla="*/ 247 w 400"/>
                      <a:gd name="T19" fmla="*/ 53 h 301"/>
                      <a:gd name="T20" fmla="*/ 261 w 400"/>
                      <a:gd name="T21" fmla="*/ 28 h 301"/>
                      <a:gd name="T22" fmla="*/ 282 w 400"/>
                      <a:gd name="T23" fmla="*/ 31 h 301"/>
                      <a:gd name="T24" fmla="*/ 264 w 400"/>
                      <a:gd name="T25" fmla="*/ 1 h 301"/>
                      <a:gd name="T26" fmla="*/ 228 w 400"/>
                      <a:gd name="T27" fmla="*/ 40 h 301"/>
                      <a:gd name="T28" fmla="*/ 219 w 400"/>
                      <a:gd name="T29" fmla="*/ 55 h 301"/>
                      <a:gd name="T30" fmla="*/ 192 w 400"/>
                      <a:gd name="T31" fmla="*/ 10 h 301"/>
                      <a:gd name="T32" fmla="*/ 186 w 400"/>
                      <a:gd name="T33" fmla="*/ 22 h 301"/>
                      <a:gd name="T34" fmla="*/ 204 w 400"/>
                      <a:gd name="T35" fmla="*/ 55 h 301"/>
                      <a:gd name="T36" fmla="*/ 162 w 400"/>
                      <a:gd name="T37" fmla="*/ 10 h 301"/>
                      <a:gd name="T38" fmla="*/ 144 w 400"/>
                      <a:gd name="T39" fmla="*/ 16 h 301"/>
                      <a:gd name="T40" fmla="*/ 120 w 400"/>
                      <a:gd name="T41" fmla="*/ 19 h 301"/>
                      <a:gd name="T42" fmla="*/ 114 w 400"/>
                      <a:gd name="T43" fmla="*/ 34 h 301"/>
                      <a:gd name="T44" fmla="*/ 147 w 400"/>
                      <a:gd name="T45" fmla="*/ 37 h 301"/>
                      <a:gd name="T46" fmla="*/ 159 w 400"/>
                      <a:gd name="T47" fmla="*/ 58 h 301"/>
                      <a:gd name="T48" fmla="*/ 126 w 400"/>
                      <a:gd name="T49" fmla="*/ 55 h 301"/>
                      <a:gd name="T50" fmla="*/ 114 w 400"/>
                      <a:gd name="T51" fmla="*/ 73 h 301"/>
                      <a:gd name="T52" fmla="*/ 93 w 400"/>
                      <a:gd name="T53" fmla="*/ 79 h 301"/>
                      <a:gd name="T54" fmla="*/ 72 w 400"/>
                      <a:gd name="T55" fmla="*/ 94 h 301"/>
                      <a:gd name="T56" fmla="*/ 54 w 400"/>
                      <a:gd name="T57" fmla="*/ 106 h 301"/>
                      <a:gd name="T58" fmla="*/ 60 w 400"/>
                      <a:gd name="T59" fmla="*/ 124 h 301"/>
                      <a:gd name="T60" fmla="*/ 45 w 400"/>
                      <a:gd name="T61" fmla="*/ 142 h 301"/>
                      <a:gd name="T62" fmla="*/ 27 w 400"/>
                      <a:gd name="T63" fmla="*/ 154 h 301"/>
                      <a:gd name="T64" fmla="*/ 12 w 400"/>
                      <a:gd name="T65" fmla="*/ 214 h 301"/>
                      <a:gd name="T66" fmla="*/ 3 w 400"/>
                      <a:gd name="T67" fmla="*/ 274 h 301"/>
                      <a:gd name="T68" fmla="*/ 33 w 400"/>
                      <a:gd name="T69" fmla="*/ 301 h 3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400" h="301">
                        <a:moveTo>
                          <a:pt x="378" y="286"/>
                        </a:moveTo>
                        <a:cubicBezTo>
                          <a:pt x="381" y="275"/>
                          <a:pt x="398" y="234"/>
                          <a:pt x="399" y="220"/>
                        </a:cubicBezTo>
                        <a:cubicBezTo>
                          <a:pt x="400" y="206"/>
                          <a:pt x="386" y="211"/>
                          <a:pt x="384" y="202"/>
                        </a:cubicBezTo>
                        <a:cubicBezTo>
                          <a:pt x="382" y="193"/>
                          <a:pt x="391" y="174"/>
                          <a:pt x="387" y="166"/>
                        </a:cubicBezTo>
                        <a:cubicBezTo>
                          <a:pt x="383" y="158"/>
                          <a:pt x="363" y="158"/>
                          <a:pt x="360" y="151"/>
                        </a:cubicBezTo>
                        <a:cubicBezTo>
                          <a:pt x="357" y="144"/>
                          <a:pt x="367" y="125"/>
                          <a:pt x="366" y="121"/>
                        </a:cubicBezTo>
                        <a:cubicBezTo>
                          <a:pt x="365" y="117"/>
                          <a:pt x="363" y="133"/>
                          <a:pt x="351" y="124"/>
                        </a:cubicBezTo>
                        <a:cubicBezTo>
                          <a:pt x="339" y="115"/>
                          <a:pt x="308" y="77"/>
                          <a:pt x="294" y="67"/>
                        </a:cubicBezTo>
                        <a:cubicBezTo>
                          <a:pt x="280" y="57"/>
                          <a:pt x="275" y="66"/>
                          <a:pt x="267" y="64"/>
                        </a:cubicBezTo>
                        <a:cubicBezTo>
                          <a:pt x="259" y="62"/>
                          <a:pt x="248" y="59"/>
                          <a:pt x="247" y="53"/>
                        </a:cubicBezTo>
                        <a:cubicBezTo>
                          <a:pt x="246" y="47"/>
                          <a:pt x="255" y="32"/>
                          <a:pt x="261" y="28"/>
                        </a:cubicBezTo>
                        <a:cubicBezTo>
                          <a:pt x="267" y="24"/>
                          <a:pt x="282" y="35"/>
                          <a:pt x="282" y="31"/>
                        </a:cubicBezTo>
                        <a:cubicBezTo>
                          <a:pt x="282" y="27"/>
                          <a:pt x="273" y="0"/>
                          <a:pt x="264" y="1"/>
                        </a:cubicBezTo>
                        <a:cubicBezTo>
                          <a:pt x="255" y="2"/>
                          <a:pt x="235" y="31"/>
                          <a:pt x="228" y="40"/>
                        </a:cubicBezTo>
                        <a:cubicBezTo>
                          <a:pt x="221" y="49"/>
                          <a:pt x="225" y="60"/>
                          <a:pt x="219" y="55"/>
                        </a:cubicBezTo>
                        <a:cubicBezTo>
                          <a:pt x="213" y="50"/>
                          <a:pt x="197" y="15"/>
                          <a:pt x="192" y="10"/>
                        </a:cubicBezTo>
                        <a:cubicBezTo>
                          <a:pt x="187" y="5"/>
                          <a:pt x="184" y="15"/>
                          <a:pt x="186" y="22"/>
                        </a:cubicBezTo>
                        <a:cubicBezTo>
                          <a:pt x="188" y="29"/>
                          <a:pt x="208" y="57"/>
                          <a:pt x="204" y="55"/>
                        </a:cubicBezTo>
                        <a:cubicBezTo>
                          <a:pt x="200" y="53"/>
                          <a:pt x="172" y="17"/>
                          <a:pt x="162" y="10"/>
                        </a:cubicBezTo>
                        <a:cubicBezTo>
                          <a:pt x="152" y="3"/>
                          <a:pt x="151" y="15"/>
                          <a:pt x="144" y="16"/>
                        </a:cubicBezTo>
                        <a:cubicBezTo>
                          <a:pt x="137" y="17"/>
                          <a:pt x="125" y="16"/>
                          <a:pt x="120" y="19"/>
                        </a:cubicBezTo>
                        <a:cubicBezTo>
                          <a:pt x="115" y="22"/>
                          <a:pt x="110" y="31"/>
                          <a:pt x="114" y="34"/>
                        </a:cubicBezTo>
                        <a:cubicBezTo>
                          <a:pt x="118" y="37"/>
                          <a:pt x="140" y="33"/>
                          <a:pt x="147" y="37"/>
                        </a:cubicBezTo>
                        <a:cubicBezTo>
                          <a:pt x="154" y="41"/>
                          <a:pt x="163" y="55"/>
                          <a:pt x="159" y="58"/>
                        </a:cubicBezTo>
                        <a:cubicBezTo>
                          <a:pt x="155" y="61"/>
                          <a:pt x="133" y="53"/>
                          <a:pt x="126" y="55"/>
                        </a:cubicBezTo>
                        <a:cubicBezTo>
                          <a:pt x="119" y="57"/>
                          <a:pt x="119" y="69"/>
                          <a:pt x="114" y="73"/>
                        </a:cubicBezTo>
                        <a:cubicBezTo>
                          <a:pt x="109" y="77"/>
                          <a:pt x="100" y="76"/>
                          <a:pt x="93" y="79"/>
                        </a:cubicBezTo>
                        <a:cubicBezTo>
                          <a:pt x="86" y="82"/>
                          <a:pt x="79" y="89"/>
                          <a:pt x="72" y="94"/>
                        </a:cubicBezTo>
                        <a:cubicBezTo>
                          <a:pt x="65" y="99"/>
                          <a:pt x="56" y="101"/>
                          <a:pt x="54" y="106"/>
                        </a:cubicBezTo>
                        <a:cubicBezTo>
                          <a:pt x="52" y="111"/>
                          <a:pt x="61" y="118"/>
                          <a:pt x="60" y="124"/>
                        </a:cubicBezTo>
                        <a:cubicBezTo>
                          <a:pt x="59" y="130"/>
                          <a:pt x="51" y="137"/>
                          <a:pt x="45" y="142"/>
                        </a:cubicBezTo>
                        <a:cubicBezTo>
                          <a:pt x="39" y="147"/>
                          <a:pt x="33" y="142"/>
                          <a:pt x="27" y="154"/>
                        </a:cubicBezTo>
                        <a:cubicBezTo>
                          <a:pt x="21" y="166"/>
                          <a:pt x="16" y="194"/>
                          <a:pt x="12" y="214"/>
                        </a:cubicBezTo>
                        <a:cubicBezTo>
                          <a:pt x="8" y="234"/>
                          <a:pt x="0" y="260"/>
                          <a:pt x="3" y="274"/>
                        </a:cubicBezTo>
                        <a:cubicBezTo>
                          <a:pt x="6" y="288"/>
                          <a:pt x="27" y="295"/>
                          <a:pt x="33" y="301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50000">
                        <a:srgbClr val="333333"/>
                      </a:gs>
                      <a:gs pos="100000">
                        <a:schemeClr val="bg2"/>
                      </a:gs>
                    </a:gsLst>
                    <a:lin ang="18900000" scaled="1"/>
                  </a:gradFill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641" name="Freeform 66"/>
                  <p:cNvSpPr>
                    <a:spLocks/>
                  </p:cNvSpPr>
                  <p:nvPr/>
                </p:nvSpPr>
                <p:spPr bwMode="auto">
                  <a:xfrm>
                    <a:off x="2159" y="2166"/>
                    <a:ext cx="102" cy="111"/>
                  </a:xfrm>
                  <a:custGeom>
                    <a:avLst/>
                    <a:gdLst>
                      <a:gd name="T0" fmla="*/ 54 w 105"/>
                      <a:gd name="T1" fmla="*/ 0 h 117"/>
                      <a:gd name="T2" fmla="*/ 92 w 105"/>
                      <a:gd name="T3" fmla="*/ 31 h 117"/>
                      <a:gd name="T4" fmla="*/ 98 w 105"/>
                      <a:gd name="T5" fmla="*/ 77 h 117"/>
                      <a:gd name="T6" fmla="*/ 66 w 105"/>
                      <a:gd name="T7" fmla="*/ 91 h 117"/>
                      <a:gd name="T8" fmla="*/ 37 w 105"/>
                      <a:gd name="T9" fmla="*/ 108 h 117"/>
                      <a:gd name="T10" fmla="*/ 5 w 105"/>
                      <a:gd name="T11" fmla="*/ 71 h 117"/>
                      <a:gd name="T12" fmla="*/ 5 w 105"/>
                      <a:gd name="T13" fmla="*/ 46 h 11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05" h="117">
                        <a:moveTo>
                          <a:pt x="56" y="0"/>
                        </a:moveTo>
                        <a:cubicBezTo>
                          <a:pt x="62" y="5"/>
                          <a:pt x="87" y="20"/>
                          <a:pt x="95" y="33"/>
                        </a:cubicBezTo>
                        <a:cubicBezTo>
                          <a:pt x="103" y="46"/>
                          <a:pt x="105" y="70"/>
                          <a:pt x="101" y="81"/>
                        </a:cubicBezTo>
                        <a:cubicBezTo>
                          <a:pt x="97" y="92"/>
                          <a:pt x="78" y="91"/>
                          <a:pt x="68" y="96"/>
                        </a:cubicBezTo>
                        <a:cubicBezTo>
                          <a:pt x="58" y="101"/>
                          <a:pt x="48" y="117"/>
                          <a:pt x="38" y="114"/>
                        </a:cubicBezTo>
                        <a:cubicBezTo>
                          <a:pt x="28" y="111"/>
                          <a:pt x="10" y="86"/>
                          <a:pt x="5" y="75"/>
                        </a:cubicBezTo>
                        <a:cubicBezTo>
                          <a:pt x="0" y="64"/>
                          <a:pt x="5" y="54"/>
                          <a:pt x="5" y="48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FF9F3F"/>
                      </a:gs>
                      <a:gs pos="100000">
                        <a:srgbClr val="FFAE5D"/>
                      </a:gs>
                    </a:gsLst>
                    <a:path path="rect">
                      <a:fillToRect l="50000" t="50000" r="50000" b="50000"/>
                    </a:path>
                  </a:gradFill>
                  <a:ln w="6350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642" name="Freeform 67"/>
                  <p:cNvSpPr>
                    <a:spLocks/>
                  </p:cNvSpPr>
                  <p:nvPr/>
                </p:nvSpPr>
                <p:spPr bwMode="auto">
                  <a:xfrm flipH="1">
                    <a:off x="1680" y="2164"/>
                    <a:ext cx="102" cy="111"/>
                  </a:xfrm>
                  <a:custGeom>
                    <a:avLst/>
                    <a:gdLst>
                      <a:gd name="T0" fmla="*/ 54 w 105"/>
                      <a:gd name="T1" fmla="*/ 0 h 117"/>
                      <a:gd name="T2" fmla="*/ 92 w 105"/>
                      <a:gd name="T3" fmla="*/ 31 h 117"/>
                      <a:gd name="T4" fmla="*/ 98 w 105"/>
                      <a:gd name="T5" fmla="*/ 77 h 117"/>
                      <a:gd name="T6" fmla="*/ 66 w 105"/>
                      <a:gd name="T7" fmla="*/ 91 h 117"/>
                      <a:gd name="T8" fmla="*/ 37 w 105"/>
                      <a:gd name="T9" fmla="*/ 108 h 117"/>
                      <a:gd name="T10" fmla="*/ 5 w 105"/>
                      <a:gd name="T11" fmla="*/ 71 h 117"/>
                      <a:gd name="T12" fmla="*/ 5 w 105"/>
                      <a:gd name="T13" fmla="*/ 46 h 11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05" h="117">
                        <a:moveTo>
                          <a:pt x="56" y="0"/>
                        </a:moveTo>
                        <a:cubicBezTo>
                          <a:pt x="62" y="5"/>
                          <a:pt x="87" y="20"/>
                          <a:pt x="95" y="33"/>
                        </a:cubicBezTo>
                        <a:cubicBezTo>
                          <a:pt x="103" y="46"/>
                          <a:pt x="105" y="70"/>
                          <a:pt x="101" y="81"/>
                        </a:cubicBezTo>
                        <a:cubicBezTo>
                          <a:pt x="97" y="92"/>
                          <a:pt x="78" y="91"/>
                          <a:pt x="68" y="96"/>
                        </a:cubicBezTo>
                        <a:cubicBezTo>
                          <a:pt x="58" y="101"/>
                          <a:pt x="48" y="117"/>
                          <a:pt x="38" y="114"/>
                        </a:cubicBezTo>
                        <a:cubicBezTo>
                          <a:pt x="28" y="111"/>
                          <a:pt x="10" y="86"/>
                          <a:pt x="5" y="75"/>
                        </a:cubicBezTo>
                        <a:cubicBezTo>
                          <a:pt x="0" y="64"/>
                          <a:pt x="5" y="54"/>
                          <a:pt x="5" y="48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FF9F3F"/>
                      </a:gs>
                      <a:gs pos="100000">
                        <a:srgbClr val="FFAE5D"/>
                      </a:gs>
                    </a:gsLst>
                    <a:path path="rect">
                      <a:fillToRect l="50000" t="50000" r="50000" b="50000"/>
                    </a:path>
                  </a:gradFill>
                  <a:ln w="6350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643" name="Freeform 68"/>
                  <p:cNvSpPr>
                    <a:spLocks/>
                  </p:cNvSpPr>
                  <p:nvPr/>
                </p:nvSpPr>
                <p:spPr bwMode="auto">
                  <a:xfrm>
                    <a:off x="1804" y="1590"/>
                    <a:ext cx="333" cy="347"/>
                  </a:xfrm>
                  <a:custGeom>
                    <a:avLst/>
                    <a:gdLst>
                      <a:gd name="T0" fmla="*/ 0 w 344"/>
                      <a:gd name="T1" fmla="*/ 184 h 365"/>
                      <a:gd name="T2" fmla="*/ 6 w 344"/>
                      <a:gd name="T3" fmla="*/ 199 h 365"/>
                      <a:gd name="T4" fmla="*/ 35 w 344"/>
                      <a:gd name="T5" fmla="*/ 253 h 365"/>
                      <a:gd name="T6" fmla="*/ 84 w 344"/>
                      <a:gd name="T7" fmla="*/ 293 h 365"/>
                      <a:gd name="T8" fmla="*/ 134 w 344"/>
                      <a:gd name="T9" fmla="*/ 304 h 365"/>
                      <a:gd name="T10" fmla="*/ 139 w 344"/>
                      <a:gd name="T11" fmla="*/ 327 h 365"/>
                      <a:gd name="T12" fmla="*/ 160 w 344"/>
                      <a:gd name="T13" fmla="*/ 347 h 365"/>
                      <a:gd name="T14" fmla="*/ 186 w 344"/>
                      <a:gd name="T15" fmla="*/ 324 h 365"/>
                      <a:gd name="T16" fmla="*/ 200 w 344"/>
                      <a:gd name="T17" fmla="*/ 301 h 365"/>
                      <a:gd name="T18" fmla="*/ 247 w 344"/>
                      <a:gd name="T19" fmla="*/ 293 h 365"/>
                      <a:gd name="T20" fmla="*/ 293 w 344"/>
                      <a:gd name="T21" fmla="*/ 261 h 365"/>
                      <a:gd name="T22" fmla="*/ 331 w 344"/>
                      <a:gd name="T23" fmla="*/ 170 h 365"/>
                      <a:gd name="T24" fmla="*/ 279 w 344"/>
                      <a:gd name="T25" fmla="*/ 93 h 365"/>
                      <a:gd name="T26" fmla="*/ 248 w 344"/>
                      <a:gd name="T27" fmla="*/ 26 h 365"/>
                      <a:gd name="T28" fmla="*/ 201 w 344"/>
                      <a:gd name="T29" fmla="*/ 71 h 365"/>
                      <a:gd name="T30" fmla="*/ 192 w 344"/>
                      <a:gd name="T31" fmla="*/ 53 h 365"/>
                      <a:gd name="T32" fmla="*/ 177 w 344"/>
                      <a:gd name="T33" fmla="*/ 50 h 365"/>
                      <a:gd name="T34" fmla="*/ 108 w 344"/>
                      <a:gd name="T35" fmla="*/ 71 h 365"/>
                      <a:gd name="T36" fmla="*/ 122 w 344"/>
                      <a:gd name="T37" fmla="*/ 39 h 365"/>
                      <a:gd name="T38" fmla="*/ 110 w 344"/>
                      <a:gd name="T39" fmla="*/ 10 h 365"/>
                      <a:gd name="T40" fmla="*/ 52 w 344"/>
                      <a:gd name="T41" fmla="*/ 105 h 365"/>
                      <a:gd name="T42" fmla="*/ 58 w 344"/>
                      <a:gd name="T43" fmla="*/ 130 h 365"/>
                      <a:gd name="T44" fmla="*/ 52 w 344"/>
                      <a:gd name="T45" fmla="*/ 153 h 365"/>
                      <a:gd name="T46" fmla="*/ 35 w 344"/>
                      <a:gd name="T47" fmla="*/ 147 h 365"/>
                      <a:gd name="T48" fmla="*/ 32 w 344"/>
                      <a:gd name="T49" fmla="*/ 113 h 365"/>
                      <a:gd name="T50" fmla="*/ 12 w 344"/>
                      <a:gd name="T51" fmla="*/ 145 h 365"/>
                      <a:gd name="T52" fmla="*/ 12 w 344"/>
                      <a:gd name="T53" fmla="*/ 164 h 365"/>
                      <a:gd name="T54" fmla="*/ 9 w 344"/>
                      <a:gd name="T55" fmla="*/ 176 h 365"/>
                      <a:gd name="T56" fmla="*/ 0 w 344"/>
                      <a:gd name="T57" fmla="*/ 184 h 365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344" h="365">
                        <a:moveTo>
                          <a:pt x="0" y="194"/>
                        </a:moveTo>
                        <a:cubicBezTo>
                          <a:pt x="0" y="198"/>
                          <a:pt x="0" y="197"/>
                          <a:pt x="6" y="209"/>
                        </a:cubicBezTo>
                        <a:cubicBezTo>
                          <a:pt x="12" y="221"/>
                          <a:pt x="23" y="250"/>
                          <a:pt x="36" y="266"/>
                        </a:cubicBezTo>
                        <a:cubicBezTo>
                          <a:pt x="49" y="282"/>
                          <a:pt x="70" y="299"/>
                          <a:pt x="87" y="308"/>
                        </a:cubicBezTo>
                        <a:cubicBezTo>
                          <a:pt x="104" y="317"/>
                          <a:pt x="129" y="314"/>
                          <a:pt x="138" y="320"/>
                        </a:cubicBezTo>
                        <a:cubicBezTo>
                          <a:pt x="147" y="326"/>
                          <a:pt x="140" y="337"/>
                          <a:pt x="144" y="344"/>
                        </a:cubicBezTo>
                        <a:cubicBezTo>
                          <a:pt x="148" y="351"/>
                          <a:pt x="157" y="365"/>
                          <a:pt x="165" y="365"/>
                        </a:cubicBezTo>
                        <a:cubicBezTo>
                          <a:pt x="173" y="365"/>
                          <a:pt x="185" y="349"/>
                          <a:pt x="192" y="341"/>
                        </a:cubicBezTo>
                        <a:cubicBezTo>
                          <a:pt x="199" y="333"/>
                          <a:pt x="197" y="322"/>
                          <a:pt x="207" y="317"/>
                        </a:cubicBezTo>
                        <a:cubicBezTo>
                          <a:pt x="217" y="312"/>
                          <a:pt x="239" y="315"/>
                          <a:pt x="255" y="308"/>
                        </a:cubicBezTo>
                        <a:cubicBezTo>
                          <a:pt x="271" y="301"/>
                          <a:pt x="289" y="296"/>
                          <a:pt x="303" y="275"/>
                        </a:cubicBezTo>
                        <a:cubicBezTo>
                          <a:pt x="317" y="254"/>
                          <a:pt x="344" y="208"/>
                          <a:pt x="342" y="179"/>
                        </a:cubicBezTo>
                        <a:cubicBezTo>
                          <a:pt x="340" y="150"/>
                          <a:pt x="302" y="123"/>
                          <a:pt x="288" y="98"/>
                        </a:cubicBezTo>
                        <a:cubicBezTo>
                          <a:pt x="274" y="73"/>
                          <a:pt x="269" y="31"/>
                          <a:pt x="256" y="27"/>
                        </a:cubicBezTo>
                        <a:cubicBezTo>
                          <a:pt x="243" y="23"/>
                          <a:pt x="218" y="70"/>
                          <a:pt x="208" y="75"/>
                        </a:cubicBezTo>
                        <a:cubicBezTo>
                          <a:pt x="198" y="80"/>
                          <a:pt x="202" y="60"/>
                          <a:pt x="198" y="56"/>
                        </a:cubicBezTo>
                        <a:cubicBezTo>
                          <a:pt x="194" y="52"/>
                          <a:pt x="197" y="50"/>
                          <a:pt x="183" y="53"/>
                        </a:cubicBezTo>
                        <a:cubicBezTo>
                          <a:pt x="169" y="56"/>
                          <a:pt x="121" y="77"/>
                          <a:pt x="112" y="75"/>
                        </a:cubicBezTo>
                        <a:cubicBezTo>
                          <a:pt x="103" y="73"/>
                          <a:pt x="126" y="52"/>
                          <a:pt x="126" y="41"/>
                        </a:cubicBezTo>
                        <a:cubicBezTo>
                          <a:pt x="126" y="30"/>
                          <a:pt x="126" y="0"/>
                          <a:pt x="114" y="11"/>
                        </a:cubicBezTo>
                        <a:cubicBezTo>
                          <a:pt x="102" y="22"/>
                          <a:pt x="63" y="89"/>
                          <a:pt x="54" y="110"/>
                        </a:cubicBezTo>
                        <a:cubicBezTo>
                          <a:pt x="45" y="131"/>
                          <a:pt x="60" y="129"/>
                          <a:pt x="60" y="137"/>
                        </a:cubicBezTo>
                        <a:cubicBezTo>
                          <a:pt x="60" y="145"/>
                          <a:pt x="58" y="158"/>
                          <a:pt x="54" y="161"/>
                        </a:cubicBezTo>
                        <a:cubicBezTo>
                          <a:pt x="50" y="164"/>
                          <a:pt x="39" y="162"/>
                          <a:pt x="36" y="155"/>
                        </a:cubicBezTo>
                        <a:cubicBezTo>
                          <a:pt x="33" y="148"/>
                          <a:pt x="37" y="119"/>
                          <a:pt x="33" y="119"/>
                        </a:cubicBezTo>
                        <a:cubicBezTo>
                          <a:pt x="29" y="119"/>
                          <a:pt x="16" y="143"/>
                          <a:pt x="12" y="152"/>
                        </a:cubicBezTo>
                        <a:cubicBezTo>
                          <a:pt x="8" y="161"/>
                          <a:pt x="12" y="168"/>
                          <a:pt x="12" y="173"/>
                        </a:cubicBezTo>
                        <a:cubicBezTo>
                          <a:pt x="12" y="178"/>
                          <a:pt x="11" y="182"/>
                          <a:pt x="9" y="185"/>
                        </a:cubicBezTo>
                        <a:cubicBezTo>
                          <a:pt x="7" y="188"/>
                          <a:pt x="0" y="190"/>
                          <a:pt x="0" y="194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1"/>
                      </a:gs>
                      <a:gs pos="100000">
                        <a:srgbClr val="FFC993"/>
                      </a:gs>
                    </a:gsLst>
                    <a:path path="rect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644" name="Freeform 69"/>
                  <p:cNvSpPr>
                    <a:spLocks/>
                  </p:cNvSpPr>
                  <p:nvPr/>
                </p:nvSpPr>
                <p:spPr bwMode="auto">
                  <a:xfrm>
                    <a:off x="1923" y="1823"/>
                    <a:ext cx="110" cy="31"/>
                  </a:xfrm>
                  <a:custGeom>
                    <a:avLst/>
                    <a:gdLst>
                      <a:gd name="T0" fmla="*/ 0 w 114"/>
                      <a:gd name="T1" fmla="*/ 0 h 32"/>
                      <a:gd name="T2" fmla="*/ 38 w 114"/>
                      <a:gd name="T3" fmla="*/ 26 h 32"/>
                      <a:gd name="T4" fmla="*/ 58 w 114"/>
                      <a:gd name="T5" fmla="*/ 29 h 32"/>
                      <a:gd name="T6" fmla="*/ 78 w 114"/>
                      <a:gd name="T7" fmla="*/ 26 h 32"/>
                      <a:gd name="T8" fmla="*/ 110 w 114"/>
                      <a:gd name="T9" fmla="*/ 3 h 3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14" h="32">
                        <a:moveTo>
                          <a:pt x="0" y="0"/>
                        </a:moveTo>
                        <a:cubicBezTo>
                          <a:pt x="7" y="4"/>
                          <a:pt x="29" y="22"/>
                          <a:pt x="39" y="27"/>
                        </a:cubicBezTo>
                        <a:cubicBezTo>
                          <a:pt x="49" y="32"/>
                          <a:pt x="53" y="30"/>
                          <a:pt x="60" y="30"/>
                        </a:cubicBezTo>
                        <a:cubicBezTo>
                          <a:pt x="67" y="30"/>
                          <a:pt x="72" y="32"/>
                          <a:pt x="81" y="27"/>
                        </a:cubicBezTo>
                        <a:cubicBezTo>
                          <a:pt x="90" y="22"/>
                          <a:pt x="107" y="8"/>
                          <a:pt x="114" y="3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D20000"/>
                    </a:solidFill>
                    <a:round/>
                    <a:headEnd type="none" w="med" len="med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645" name="Freeform 70"/>
                  <p:cNvSpPr>
                    <a:spLocks/>
                  </p:cNvSpPr>
                  <p:nvPr/>
                </p:nvSpPr>
                <p:spPr bwMode="auto">
                  <a:xfrm>
                    <a:off x="1959" y="1835"/>
                    <a:ext cx="46" cy="9"/>
                  </a:xfrm>
                  <a:custGeom>
                    <a:avLst/>
                    <a:gdLst>
                      <a:gd name="T0" fmla="*/ 0 w 48"/>
                      <a:gd name="T1" fmla="*/ 9 h 10"/>
                      <a:gd name="T2" fmla="*/ 11 w 48"/>
                      <a:gd name="T3" fmla="*/ 0 h 10"/>
                      <a:gd name="T4" fmla="*/ 22 w 48"/>
                      <a:gd name="T5" fmla="*/ 8 h 10"/>
                      <a:gd name="T6" fmla="*/ 36 w 48"/>
                      <a:gd name="T7" fmla="*/ 0 h 10"/>
                      <a:gd name="T8" fmla="*/ 46 w 48"/>
                      <a:gd name="T9" fmla="*/ 9 h 1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8" h="10">
                        <a:moveTo>
                          <a:pt x="0" y="10"/>
                        </a:moveTo>
                        <a:cubicBezTo>
                          <a:pt x="2" y="8"/>
                          <a:pt x="7" y="0"/>
                          <a:pt x="11" y="0"/>
                        </a:cubicBezTo>
                        <a:cubicBezTo>
                          <a:pt x="15" y="0"/>
                          <a:pt x="19" y="9"/>
                          <a:pt x="23" y="9"/>
                        </a:cubicBezTo>
                        <a:cubicBezTo>
                          <a:pt x="27" y="9"/>
                          <a:pt x="34" y="0"/>
                          <a:pt x="38" y="0"/>
                        </a:cubicBezTo>
                        <a:cubicBezTo>
                          <a:pt x="42" y="0"/>
                          <a:pt x="46" y="8"/>
                          <a:pt x="48" y="10"/>
                        </a:cubicBezTo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646" name="Freeform 71"/>
                  <p:cNvSpPr>
                    <a:spLocks/>
                  </p:cNvSpPr>
                  <p:nvPr/>
                </p:nvSpPr>
                <p:spPr bwMode="auto">
                  <a:xfrm>
                    <a:off x="1906" y="1711"/>
                    <a:ext cx="61" cy="26"/>
                  </a:xfrm>
                  <a:custGeom>
                    <a:avLst/>
                    <a:gdLst>
                      <a:gd name="T0" fmla="*/ 61 w 63"/>
                      <a:gd name="T1" fmla="*/ 15 h 28"/>
                      <a:gd name="T2" fmla="*/ 32 w 63"/>
                      <a:gd name="T3" fmla="*/ 4 h 28"/>
                      <a:gd name="T4" fmla="*/ 23 w 63"/>
                      <a:gd name="T5" fmla="*/ 4 h 28"/>
                      <a:gd name="T6" fmla="*/ 0 w 63"/>
                      <a:gd name="T7" fmla="*/ 26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63" h="28">
                        <a:moveTo>
                          <a:pt x="63" y="16"/>
                        </a:moveTo>
                        <a:cubicBezTo>
                          <a:pt x="58" y="14"/>
                          <a:pt x="39" y="6"/>
                          <a:pt x="33" y="4"/>
                        </a:cubicBezTo>
                        <a:cubicBezTo>
                          <a:pt x="27" y="2"/>
                          <a:pt x="29" y="0"/>
                          <a:pt x="24" y="4"/>
                        </a:cubicBezTo>
                        <a:cubicBezTo>
                          <a:pt x="19" y="8"/>
                          <a:pt x="5" y="23"/>
                          <a:pt x="0" y="2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647" name="Freeform 72"/>
                  <p:cNvSpPr>
                    <a:spLocks/>
                  </p:cNvSpPr>
                  <p:nvPr/>
                </p:nvSpPr>
                <p:spPr bwMode="auto">
                  <a:xfrm>
                    <a:off x="1926" y="1740"/>
                    <a:ext cx="26" cy="26"/>
                  </a:xfrm>
                  <a:custGeom>
                    <a:avLst/>
                    <a:gdLst>
                      <a:gd name="T0" fmla="*/ 26 w 27"/>
                      <a:gd name="T1" fmla="*/ 12 h 27"/>
                      <a:gd name="T2" fmla="*/ 12 w 27"/>
                      <a:gd name="T3" fmla="*/ 0 h 27"/>
                      <a:gd name="T4" fmla="*/ 0 w 27"/>
                      <a:gd name="T5" fmla="*/ 14 h 27"/>
                      <a:gd name="T6" fmla="*/ 14 w 27"/>
                      <a:gd name="T7" fmla="*/ 26 h 27"/>
                      <a:gd name="T8" fmla="*/ 26 w 27"/>
                      <a:gd name="T9" fmla="*/ 12 h 2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7" h="27">
                        <a:moveTo>
                          <a:pt x="27" y="12"/>
                        </a:moveTo>
                        <a:cubicBezTo>
                          <a:pt x="27" y="8"/>
                          <a:pt x="16" y="0"/>
                          <a:pt x="12" y="0"/>
                        </a:cubicBezTo>
                        <a:cubicBezTo>
                          <a:pt x="8" y="0"/>
                          <a:pt x="0" y="11"/>
                          <a:pt x="0" y="15"/>
                        </a:cubicBezTo>
                        <a:cubicBezTo>
                          <a:pt x="0" y="19"/>
                          <a:pt x="11" y="27"/>
                          <a:pt x="15" y="27"/>
                        </a:cubicBezTo>
                        <a:cubicBezTo>
                          <a:pt x="19" y="27"/>
                          <a:pt x="27" y="16"/>
                          <a:pt x="27" y="1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648" name="Freeform 73"/>
                  <p:cNvSpPr>
                    <a:spLocks/>
                  </p:cNvSpPr>
                  <p:nvPr/>
                </p:nvSpPr>
                <p:spPr bwMode="auto">
                  <a:xfrm>
                    <a:off x="1905" y="1719"/>
                    <a:ext cx="62" cy="35"/>
                  </a:xfrm>
                  <a:custGeom>
                    <a:avLst/>
                    <a:gdLst>
                      <a:gd name="T0" fmla="*/ 4 w 64"/>
                      <a:gd name="T1" fmla="*/ 30 h 36"/>
                      <a:gd name="T2" fmla="*/ 4 w 64"/>
                      <a:gd name="T3" fmla="*/ 21 h 36"/>
                      <a:gd name="T4" fmla="*/ 30 w 64"/>
                      <a:gd name="T5" fmla="*/ 1 h 36"/>
                      <a:gd name="T6" fmla="*/ 59 w 64"/>
                      <a:gd name="T7" fmla="*/ 13 h 36"/>
                      <a:gd name="T8" fmla="*/ 50 w 64"/>
                      <a:gd name="T9" fmla="*/ 30 h 36"/>
                      <a:gd name="T10" fmla="*/ 33 w 64"/>
                      <a:gd name="T11" fmla="*/ 18 h 36"/>
                      <a:gd name="T12" fmla="*/ 13 w 64"/>
                      <a:gd name="T13" fmla="*/ 33 h 36"/>
                      <a:gd name="T14" fmla="*/ 4 w 64"/>
                      <a:gd name="T15" fmla="*/ 30 h 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64" h="36">
                        <a:moveTo>
                          <a:pt x="4" y="31"/>
                        </a:moveTo>
                        <a:cubicBezTo>
                          <a:pt x="3" y="29"/>
                          <a:pt x="0" y="27"/>
                          <a:pt x="4" y="22"/>
                        </a:cubicBezTo>
                        <a:cubicBezTo>
                          <a:pt x="8" y="17"/>
                          <a:pt x="22" y="2"/>
                          <a:pt x="31" y="1"/>
                        </a:cubicBezTo>
                        <a:cubicBezTo>
                          <a:pt x="40" y="0"/>
                          <a:pt x="58" y="8"/>
                          <a:pt x="61" y="13"/>
                        </a:cubicBezTo>
                        <a:cubicBezTo>
                          <a:pt x="64" y="18"/>
                          <a:pt x="56" y="30"/>
                          <a:pt x="52" y="31"/>
                        </a:cubicBezTo>
                        <a:cubicBezTo>
                          <a:pt x="48" y="32"/>
                          <a:pt x="40" y="19"/>
                          <a:pt x="34" y="19"/>
                        </a:cubicBezTo>
                        <a:cubicBezTo>
                          <a:pt x="28" y="19"/>
                          <a:pt x="18" y="32"/>
                          <a:pt x="13" y="34"/>
                        </a:cubicBezTo>
                        <a:cubicBezTo>
                          <a:pt x="8" y="36"/>
                          <a:pt x="4" y="34"/>
                          <a:pt x="4" y="3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175" cmpd="sng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649" name="Freeform 74"/>
                  <p:cNvSpPr>
                    <a:spLocks/>
                  </p:cNvSpPr>
                  <p:nvPr/>
                </p:nvSpPr>
                <p:spPr bwMode="auto">
                  <a:xfrm flipH="1">
                    <a:off x="2005" y="1707"/>
                    <a:ext cx="61" cy="27"/>
                  </a:xfrm>
                  <a:custGeom>
                    <a:avLst/>
                    <a:gdLst>
                      <a:gd name="T0" fmla="*/ 61 w 63"/>
                      <a:gd name="T1" fmla="*/ 15 h 28"/>
                      <a:gd name="T2" fmla="*/ 32 w 63"/>
                      <a:gd name="T3" fmla="*/ 4 h 28"/>
                      <a:gd name="T4" fmla="*/ 23 w 63"/>
                      <a:gd name="T5" fmla="*/ 4 h 28"/>
                      <a:gd name="T6" fmla="*/ 0 w 63"/>
                      <a:gd name="T7" fmla="*/ 27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63" h="28">
                        <a:moveTo>
                          <a:pt x="63" y="16"/>
                        </a:moveTo>
                        <a:cubicBezTo>
                          <a:pt x="58" y="14"/>
                          <a:pt x="39" y="6"/>
                          <a:pt x="33" y="4"/>
                        </a:cubicBezTo>
                        <a:cubicBezTo>
                          <a:pt x="27" y="2"/>
                          <a:pt x="29" y="0"/>
                          <a:pt x="24" y="4"/>
                        </a:cubicBezTo>
                        <a:cubicBezTo>
                          <a:pt x="19" y="8"/>
                          <a:pt x="5" y="23"/>
                          <a:pt x="0" y="2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650" name="Freeform 75"/>
                  <p:cNvSpPr>
                    <a:spLocks/>
                  </p:cNvSpPr>
                  <p:nvPr/>
                </p:nvSpPr>
                <p:spPr bwMode="auto">
                  <a:xfrm flipH="1">
                    <a:off x="2020" y="1736"/>
                    <a:ext cx="26" cy="26"/>
                  </a:xfrm>
                  <a:custGeom>
                    <a:avLst/>
                    <a:gdLst>
                      <a:gd name="T0" fmla="*/ 26 w 27"/>
                      <a:gd name="T1" fmla="*/ 12 h 27"/>
                      <a:gd name="T2" fmla="*/ 12 w 27"/>
                      <a:gd name="T3" fmla="*/ 0 h 27"/>
                      <a:gd name="T4" fmla="*/ 0 w 27"/>
                      <a:gd name="T5" fmla="*/ 14 h 27"/>
                      <a:gd name="T6" fmla="*/ 14 w 27"/>
                      <a:gd name="T7" fmla="*/ 26 h 27"/>
                      <a:gd name="T8" fmla="*/ 26 w 27"/>
                      <a:gd name="T9" fmla="*/ 12 h 2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7" h="27">
                        <a:moveTo>
                          <a:pt x="27" y="12"/>
                        </a:moveTo>
                        <a:cubicBezTo>
                          <a:pt x="27" y="8"/>
                          <a:pt x="16" y="0"/>
                          <a:pt x="12" y="0"/>
                        </a:cubicBezTo>
                        <a:cubicBezTo>
                          <a:pt x="8" y="0"/>
                          <a:pt x="0" y="11"/>
                          <a:pt x="0" y="15"/>
                        </a:cubicBezTo>
                        <a:cubicBezTo>
                          <a:pt x="0" y="19"/>
                          <a:pt x="11" y="27"/>
                          <a:pt x="15" y="27"/>
                        </a:cubicBezTo>
                        <a:cubicBezTo>
                          <a:pt x="19" y="27"/>
                          <a:pt x="27" y="16"/>
                          <a:pt x="27" y="1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651" name="Freeform 76"/>
                  <p:cNvSpPr>
                    <a:spLocks/>
                  </p:cNvSpPr>
                  <p:nvPr/>
                </p:nvSpPr>
                <p:spPr bwMode="auto">
                  <a:xfrm flipH="1">
                    <a:off x="2005" y="1716"/>
                    <a:ext cx="62" cy="34"/>
                  </a:xfrm>
                  <a:custGeom>
                    <a:avLst/>
                    <a:gdLst>
                      <a:gd name="T0" fmla="*/ 4 w 64"/>
                      <a:gd name="T1" fmla="*/ 29 h 36"/>
                      <a:gd name="T2" fmla="*/ 4 w 64"/>
                      <a:gd name="T3" fmla="*/ 21 h 36"/>
                      <a:gd name="T4" fmla="*/ 30 w 64"/>
                      <a:gd name="T5" fmla="*/ 1 h 36"/>
                      <a:gd name="T6" fmla="*/ 59 w 64"/>
                      <a:gd name="T7" fmla="*/ 12 h 36"/>
                      <a:gd name="T8" fmla="*/ 50 w 64"/>
                      <a:gd name="T9" fmla="*/ 29 h 36"/>
                      <a:gd name="T10" fmla="*/ 33 w 64"/>
                      <a:gd name="T11" fmla="*/ 18 h 36"/>
                      <a:gd name="T12" fmla="*/ 13 w 64"/>
                      <a:gd name="T13" fmla="*/ 32 h 36"/>
                      <a:gd name="T14" fmla="*/ 4 w 64"/>
                      <a:gd name="T15" fmla="*/ 29 h 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64" h="36">
                        <a:moveTo>
                          <a:pt x="4" y="31"/>
                        </a:moveTo>
                        <a:cubicBezTo>
                          <a:pt x="3" y="29"/>
                          <a:pt x="0" y="27"/>
                          <a:pt x="4" y="22"/>
                        </a:cubicBezTo>
                        <a:cubicBezTo>
                          <a:pt x="8" y="17"/>
                          <a:pt x="22" y="2"/>
                          <a:pt x="31" y="1"/>
                        </a:cubicBezTo>
                        <a:cubicBezTo>
                          <a:pt x="40" y="0"/>
                          <a:pt x="58" y="8"/>
                          <a:pt x="61" y="13"/>
                        </a:cubicBezTo>
                        <a:cubicBezTo>
                          <a:pt x="64" y="18"/>
                          <a:pt x="56" y="30"/>
                          <a:pt x="52" y="31"/>
                        </a:cubicBezTo>
                        <a:cubicBezTo>
                          <a:pt x="48" y="32"/>
                          <a:pt x="40" y="19"/>
                          <a:pt x="34" y="19"/>
                        </a:cubicBezTo>
                        <a:cubicBezTo>
                          <a:pt x="28" y="19"/>
                          <a:pt x="18" y="32"/>
                          <a:pt x="13" y="34"/>
                        </a:cubicBezTo>
                        <a:cubicBezTo>
                          <a:pt x="8" y="36"/>
                          <a:pt x="4" y="34"/>
                          <a:pt x="4" y="3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175" cmpd="sng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652" name="Freeform 77"/>
                  <p:cNvSpPr>
                    <a:spLocks/>
                  </p:cNvSpPr>
                  <p:nvPr/>
                </p:nvSpPr>
                <p:spPr bwMode="auto">
                  <a:xfrm>
                    <a:off x="1986" y="1681"/>
                    <a:ext cx="99" cy="102"/>
                  </a:xfrm>
                  <a:custGeom>
                    <a:avLst/>
                    <a:gdLst>
                      <a:gd name="T0" fmla="*/ 4 w 102"/>
                      <a:gd name="T1" fmla="*/ 33 h 107"/>
                      <a:gd name="T2" fmla="*/ 36 w 102"/>
                      <a:gd name="T3" fmla="*/ 5 h 107"/>
                      <a:gd name="T4" fmla="*/ 65 w 102"/>
                      <a:gd name="T5" fmla="*/ 5 h 107"/>
                      <a:gd name="T6" fmla="*/ 94 w 102"/>
                      <a:gd name="T7" fmla="*/ 33 h 107"/>
                      <a:gd name="T8" fmla="*/ 94 w 102"/>
                      <a:gd name="T9" fmla="*/ 65 h 107"/>
                      <a:gd name="T10" fmla="*/ 68 w 102"/>
                      <a:gd name="T11" fmla="*/ 96 h 107"/>
                      <a:gd name="T12" fmla="*/ 39 w 102"/>
                      <a:gd name="T13" fmla="*/ 99 h 107"/>
                      <a:gd name="T14" fmla="*/ 13 w 102"/>
                      <a:gd name="T15" fmla="*/ 88 h 107"/>
                      <a:gd name="T16" fmla="*/ 1 w 102"/>
                      <a:gd name="T17" fmla="*/ 62 h 107"/>
                      <a:gd name="T18" fmla="*/ 4 w 102"/>
                      <a:gd name="T19" fmla="*/ 33 h 107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02" h="107">
                        <a:moveTo>
                          <a:pt x="4" y="35"/>
                        </a:moveTo>
                        <a:cubicBezTo>
                          <a:pt x="9" y="25"/>
                          <a:pt x="27" y="10"/>
                          <a:pt x="37" y="5"/>
                        </a:cubicBezTo>
                        <a:cubicBezTo>
                          <a:pt x="47" y="0"/>
                          <a:pt x="57" y="0"/>
                          <a:pt x="67" y="5"/>
                        </a:cubicBezTo>
                        <a:cubicBezTo>
                          <a:pt x="77" y="10"/>
                          <a:pt x="92" y="25"/>
                          <a:pt x="97" y="35"/>
                        </a:cubicBezTo>
                        <a:cubicBezTo>
                          <a:pt x="102" y="45"/>
                          <a:pt x="101" y="57"/>
                          <a:pt x="97" y="68"/>
                        </a:cubicBezTo>
                        <a:cubicBezTo>
                          <a:pt x="93" y="79"/>
                          <a:pt x="79" y="95"/>
                          <a:pt x="70" y="101"/>
                        </a:cubicBezTo>
                        <a:cubicBezTo>
                          <a:pt x="61" y="107"/>
                          <a:pt x="49" y="105"/>
                          <a:pt x="40" y="104"/>
                        </a:cubicBezTo>
                        <a:cubicBezTo>
                          <a:pt x="31" y="103"/>
                          <a:pt x="19" y="98"/>
                          <a:pt x="13" y="92"/>
                        </a:cubicBezTo>
                        <a:cubicBezTo>
                          <a:pt x="7" y="86"/>
                          <a:pt x="2" y="74"/>
                          <a:pt x="1" y="65"/>
                        </a:cubicBezTo>
                        <a:cubicBezTo>
                          <a:pt x="0" y="56"/>
                          <a:pt x="4" y="41"/>
                          <a:pt x="4" y="35"/>
                        </a:cubicBez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653" name="Freeform 78"/>
                  <p:cNvSpPr>
                    <a:spLocks/>
                  </p:cNvSpPr>
                  <p:nvPr/>
                </p:nvSpPr>
                <p:spPr bwMode="auto">
                  <a:xfrm>
                    <a:off x="1883" y="1687"/>
                    <a:ext cx="101" cy="99"/>
                  </a:xfrm>
                  <a:custGeom>
                    <a:avLst/>
                    <a:gdLst>
                      <a:gd name="T0" fmla="*/ 2 w 104"/>
                      <a:gd name="T1" fmla="*/ 30 h 104"/>
                      <a:gd name="T2" fmla="*/ 28 w 104"/>
                      <a:gd name="T3" fmla="*/ 8 h 104"/>
                      <a:gd name="T4" fmla="*/ 72 w 104"/>
                      <a:gd name="T5" fmla="*/ 5 h 104"/>
                      <a:gd name="T6" fmla="*/ 98 w 104"/>
                      <a:gd name="T7" fmla="*/ 36 h 104"/>
                      <a:gd name="T8" fmla="*/ 92 w 104"/>
                      <a:gd name="T9" fmla="*/ 70 h 104"/>
                      <a:gd name="T10" fmla="*/ 72 w 104"/>
                      <a:gd name="T11" fmla="*/ 93 h 104"/>
                      <a:gd name="T12" fmla="*/ 60 w 104"/>
                      <a:gd name="T13" fmla="*/ 93 h 104"/>
                      <a:gd name="T14" fmla="*/ 31 w 104"/>
                      <a:gd name="T15" fmla="*/ 96 h 104"/>
                      <a:gd name="T16" fmla="*/ 8 w 104"/>
                      <a:gd name="T17" fmla="*/ 76 h 104"/>
                      <a:gd name="T18" fmla="*/ 5 w 104"/>
                      <a:gd name="T19" fmla="*/ 59 h 104"/>
                      <a:gd name="T20" fmla="*/ 2 w 104"/>
                      <a:gd name="T21" fmla="*/ 30 h 104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104" h="104">
                        <a:moveTo>
                          <a:pt x="2" y="32"/>
                        </a:moveTo>
                        <a:cubicBezTo>
                          <a:pt x="6" y="23"/>
                          <a:pt x="17" y="12"/>
                          <a:pt x="29" y="8"/>
                        </a:cubicBezTo>
                        <a:cubicBezTo>
                          <a:pt x="41" y="4"/>
                          <a:pt x="62" y="0"/>
                          <a:pt x="74" y="5"/>
                        </a:cubicBezTo>
                        <a:cubicBezTo>
                          <a:pt x="86" y="10"/>
                          <a:pt x="98" y="27"/>
                          <a:pt x="101" y="38"/>
                        </a:cubicBezTo>
                        <a:cubicBezTo>
                          <a:pt x="104" y="49"/>
                          <a:pt x="99" y="64"/>
                          <a:pt x="95" y="74"/>
                        </a:cubicBezTo>
                        <a:cubicBezTo>
                          <a:pt x="91" y="84"/>
                          <a:pt x="79" y="94"/>
                          <a:pt x="74" y="98"/>
                        </a:cubicBezTo>
                        <a:cubicBezTo>
                          <a:pt x="69" y="102"/>
                          <a:pt x="69" y="97"/>
                          <a:pt x="62" y="98"/>
                        </a:cubicBezTo>
                        <a:cubicBezTo>
                          <a:pt x="55" y="99"/>
                          <a:pt x="41" y="104"/>
                          <a:pt x="32" y="101"/>
                        </a:cubicBezTo>
                        <a:cubicBezTo>
                          <a:pt x="23" y="98"/>
                          <a:pt x="12" y="87"/>
                          <a:pt x="8" y="80"/>
                        </a:cubicBezTo>
                        <a:cubicBezTo>
                          <a:pt x="4" y="73"/>
                          <a:pt x="6" y="70"/>
                          <a:pt x="5" y="62"/>
                        </a:cubicBezTo>
                        <a:cubicBezTo>
                          <a:pt x="4" y="54"/>
                          <a:pt x="0" y="40"/>
                          <a:pt x="2" y="32"/>
                        </a:cubicBez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654" name="Freeform 79"/>
                  <p:cNvSpPr>
                    <a:spLocks/>
                  </p:cNvSpPr>
                  <p:nvPr/>
                </p:nvSpPr>
                <p:spPr bwMode="auto">
                  <a:xfrm>
                    <a:off x="2031" y="1766"/>
                    <a:ext cx="67" cy="78"/>
                  </a:xfrm>
                  <a:custGeom>
                    <a:avLst/>
                    <a:gdLst>
                      <a:gd name="T0" fmla="*/ 57 w 70"/>
                      <a:gd name="T1" fmla="*/ 6 h 82"/>
                      <a:gd name="T2" fmla="*/ 60 w 70"/>
                      <a:gd name="T3" fmla="*/ 37 h 82"/>
                      <a:gd name="T4" fmla="*/ 41 w 70"/>
                      <a:gd name="T5" fmla="*/ 77 h 82"/>
                      <a:gd name="T6" fmla="*/ 3 w 70"/>
                      <a:gd name="T7" fmla="*/ 29 h 82"/>
                      <a:gd name="T8" fmla="*/ 57 w 70"/>
                      <a:gd name="T9" fmla="*/ 6 h 8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0" h="82">
                        <a:moveTo>
                          <a:pt x="60" y="6"/>
                        </a:moveTo>
                        <a:cubicBezTo>
                          <a:pt x="70" y="8"/>
                          <a:pt x="66" y="27"/>
                          <a:pt x="63" y="39"/>
                        </a:cubicBezTo>
                        <a:cubicBezTo>
                          <a:pt x="60" y="51"/>
                          <a:pt x="53" y="82"/>
                          <a:pt x="43" y="81"/>
                        </a:cubicBezTo>
                        <a:cubicBezTo>
                          <a:pt x="33" y="80"/>
                          <a:pt x="0" y="42"/>
                          <a:pt x="3" y="30"/>
                        </a:cubicBezTo>
                        <a:cubicBezTo>
                          <a:pt x="6" y="18"/>
                          <a:pt x="50" y="0"/>
                          <a:pt x="60" y="6"/>
                        </a:cubicBezTo>
                        <a:close/>
                      </a:path>
                    </a:pathLst>
                  </a:custGeom>
                  <a:solidFill>
                    <a:srgbClr val="FDA1F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175" cmpd="sng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655" name="Freeform 80"/>
                  <p:cNvSpPr>
                    <a:spLocks/>
                  </p:cNvSpPr>
                  <p:nvPr/>
                </p:nvSpPr>
                <p:spPr bwMode="auto">
                  <a:xfrm>
                    <a:off x="1866" y="1795"/>
                    <a:ext cx="71" cy="49"/>
                  </a:xfrm>
                  <a:custGeom>
                    <a:avLst/>
                    <a:gdLst>
                      <a:gd name="T0" fmla="*/ 10 w 73"/>
                      <a:gd name="T1" fmla="*/ 0 h 52"/>
                      <a:gd name="T2" fmla="*/ 7 w 73"/>
                      <a:gd name="T3" fmla="*/ 31 h 52"/>
                      <a:gd name="T4" fmla="*/ 27 w 73"/>
                      <a:gd name="T5" fmla="*/ 48 h 52"/>
                      <a:gd name="T6" fmla="*/ 68 w 73"/>
                      <a:gd name="T7" fmla="*/ 25 h 52"/>
                      <a:gd name="T8" fmla="*/ 10 w 73"/>
                      <a:gd name="T9" fmla="*/ 0 h 5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3" h="52">
                        <a:moveTo>
                          <a:pt x="10" y="0"/>
                        </a:moveTo>
                        <a:cubicBezTo>
                          <a:pt x="0" y="1"/>
                          <a:pt x="4" y="25"/>
                          <a:pt x="7" y="33"/>
                        </a:cubicBezTo>
                        <a:cubicBezTo>
                          <a:pt x="10" y="41"/>
                          <a:pt x="18" y="52"/>
                          <a:pt x="28" y="51"/>
                        </a:cubicBezTo>
                        <a:cubicBezTo>
                          <a:pt x="38" y="50"/>
                          <a:pt x="73" y="35"/>
                          <a:pt x="70" y="27"/>
                        </a:cubicBezTo>
                        <a:cubicBezTo>
                          <a:pt x="67" y="19"/>
                          <a:pt x="23" y="0"/>
                          <a:pt x="10" y="0"/>
                        </a:cubicBezTo>
                        <a:close/>
                      </a:path>
                    </a:pathLst>
                  </a:custGeom>
                  <a:solidFill>
                    <a:srgbClr val="FDA1F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175" cmpd="sng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2623" name="Freeform 81"/>
              <p:cNvSpPr>
                <a:spLocks/>
              </p:cNvSpPr>
              <p:nvPr/>
            </p:nvSpPr>
            <p:spPr bwMode="auto">
              <a:xfrm>
                <a:off x="1050" y="345"/>
                <a:ext cx="42" cy="17"/>
              </a:xfrm>
              <a:custGeom>
                <a:avLst/>
                <a:gdLst>
                  <a:gd name="T0" fmla="*/ 0 w 42"/>
                  <a:gd name="T1" fmla="*/ 9 h 17"/>
                  <a:gd name="T2" fmla="*/ 6 w 42"/>
                  <a:gd name="T3" fmla="*/ 15 h 17"/>
                  <a:gd name="T4" fmla="*/ 21 w 42"/>
                  <a:gd name="T5" fmla="*/ 0 h 17"/>
                  <a:gd name="T6" fmla="*/ 36 w 42"/>
                  <a:gd name="T7" fmla="*/ 15 h 17"/>
                  <a:gd name="T8" fmla="*/ 42 w 42"/>
                  <a:gd name="T9" fmla="*/ 12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17">
                    <a:moveTo>
                      <a:pt x="0" y="9"/>
                    </a:moveTo>
                    <a:cubicBezTo>
                      <a:pt x="1" y="9"/>
                      <a:pt x="3" y="16"/>
                      <a:pt x="6" y="15"/>
                    </a:cubicBezTo>
                    <a:cubicBezTo>
                      <a:pt x="9" y="14"/>
                      <a:pt x="16" y="0"/>
                      <a:pt x="21" y="0"/>
                    </a:cubicBezTo>
                    <a:cubicBezTo>
                      <a:pt x="26" y="0"/>
                      <a:pt x="33" y="13"/>
                      <a:pt x="36" y="15"/>
                    </a:cubicBezTo>
                    <a:cubicBezTo>
                      <a:pt x="39" y="17"/>
                      <a:pt x="41" y="13"/>
                      <a:pt x="42" y="1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2621" name="Picture 82" descr="girl5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3203"/>
              <a:ext cx="601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803" name="Group 83"/>
          <p:cNvGrpSpPr>
            <a:grpSpLocks/>
          </p:cNvGrpSpPr>
          <p:nvPr/>
        </p:nvGrpSpPr>
        <p:grpSpPr bwMode="auto">
          <a:xfrm>
            <a:off x="6311900" y="404814"/>
            <a:ext cx="1944688" cy="2408237"/>
            <a:chOff x="521" y="2795"/>
            <a:chExt cx="1136" cy="1336"/>
          </a:xfrm>
        </p:grpSpPr>
        <p:pic>
          <p:nvPicPr>
            <p:cNvPr id="22613" name="Picture 84" descr="j0354669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" y="2795"/>
              <a:ext cx="727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14" name="Picture 85" descr="j0354669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2976"/>
              <a:ext cx="725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15" name="Picture 86" descr="j0354669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" y="3022"/>
              <a:ext cx="727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16" name="Picture 87" descr="j0354669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3203"/>
              <a:ext cx="727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808" name="WordArt 88"/>
          <p:cNvSpPr>
            <a:spLocks noChangeArrowheads="1" noChangeShapeType="1" noTextEdit="1"/>
          </p:cNvSpPr>
          <p:nvPr/>
        </p:nvSpPr>
        <p:spPr bwMode="auto">
          <a:xfrm>
            <a:off x="4253633" y="202719"/>
            <a:ext cx="1152525" cy="547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449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0" cap="none" spc="0" normalizeH="0" baseline="0" noProof="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  <a:endParaRPr kumimoji="0" lang="ru-RU" sz="3200" b="1" i="1" u="none" strike="noStrike" kern="10" cap="none" spc="0" normalizeH="0" baseline="0" noProof="0" dirty="0">
              <a:ln w="19050">
                <a:solidFill>
                  <a:srgbClr val="00FF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809" name="WordArt 89"/>
          <p:cNvSpPr>
            <a:spLocks noChangeArrowheads="1" noChangeShapeType="1" noTextEdit="1"/>
          </p:cNvSpPr>
          <p:nvPr/>
        </p:nvSpPr>
        <p:spPr bwMode="auto">
          <a:xfrm>
            <a:off x="4943476" y="1989138"/>
            <a:ext cx="792163" cy="69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0" cap="none" spc="0" normalizeH="0" baseline="0" noProof="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_</a:t>
            </a:r>
          </a:p>
        </p:txBody>
      </p:sp>
      <p:grpSp>
        <p:nvGrpSpPr>
          <p:cNvPr id="30810" name="Group 90"/>
          <p:cNvGrpSpPr>
            <a:grpSpLocks/>
          </p:cNvGrpSpPr>
          <p:nvPr/>
        </p:nvGrpSpPr>
        <p:grpSpPr bwMode="auto">
          <a:xfrm>
            <a:off x="4295776" y="2636839"/>
            <a:ext cx="2447925" cy="2376487"/>
            <a:chOff x="4241" y="2659"/>
            <a:chExt cx="1519" cy="1503"/>
          </a:xfrm>
        </p:grpSpPr>
        <p:pic>
          <p:nvPicPr>
            <p:cNvPr id="22541" name="Picture 91" descr="girl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0" y="2704"/>
              <a:ext cx="625" cy="1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2" name="Picture 92" descr="boy4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1" y="2840"/>
              <a:ext cx="622" cy="1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43" name="Group 93"/>
            <p:cNvGrpSpPr>
              <a:grpSpLocks/>
            </p:cNvGrpSpPr>
            <p:nvPr/>
          </p:nvGrpSpPr>
          <p:grpSpPr bwMode="auto">
            <a:xfrm>
              <a:off x="5261" y="2659"/>
              <a:ext cx="499" cy="965"/>
              <a:chOff x="288" y="2928"/>
              <a:chExt cx="576" cy="1056"/>
            </a:xfrm>
          </p:grpSpPr>
          <p:grpSp>
            <p:nvGrpSpPr>
              <p:cNvPr id="22580" name="Group 94"/>
              <p:cNvGrpSpPr>
                <a:grpSpLocks/>
              </p:cNvGrpSpPr>
              <p:nvPr/>
            </p:nvGrpSpPr>
            <p:grpSpPr bwMode="auto">
              <a:xfrm>
                <a:off x="288" y="2928"/>
                <a:ext cx="576" cy="1056"/>
                <a:chOff x="288" y="2928"/>
                <a:chExt cx="576" cy="1056"/>
              </a:xfrm>
            </p:grpSpPr>
            <p:sp>
              <p:nvSpPr>
                <p:cNvPr id="22582" name="Freeform 95"/>
                <p:cNvSpPr>
                  <a:spLocks/>
                </p:cNvSpPr>
                <p:nvPr/>
              </p:nvSpPr>
              <p:spPr bwMode="auto">
                <a:xfrm>
                  <a:off x="586" y="3714"/>
                  <a:ext cx="1" cy="238"/>
                </a:xfrm>
                <a:custGeom>
                  <a:avLst/>
                  <a:gdLst>
                    <a:gd name="T0" fmla="*/ 0 w 1"/>
                    <a:gd name="T1" fmla="*/ 0 h 256"/>
                    <a:gd name="T2" fmla="*/ 0 w 1"/>
                    <a:gd name="T3" fmla="*/ 238 h 25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256">
                      <a:moveTo>
                        <a:pt x="0" y="0"/>
                      </a:moveTo>
                      <a:lnTo>
                        <a:pt x="0" y="256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83" name="Freeform 96"/>
                <p:cNvSpPr>
                  <a:spLocks/>
                </p:cNvSpPr>
                <p:nvPr/>
              </p:nvSpPr>
              <p:spPr bwMode="auto">
                <a:xfrm>
                  <a:off x="379" y="3568"/>
                  <a:ext cx="416" cy="394"/>
                </a:xfrm>
                <a:custGeom>
                  <a:avLst/>
                  <a:gdLst>
                    <a:gd name="T0" fmla="*/ 70 w 468"/>
                    <a:gd name="T1" fmla="*/ 7 h 423"/>
                    <a:gd name="T2" fmla="*/ 278 w 468"/>
                    <a:gd name="T3" fmla="*/ 7 h 423"/>
                    <a:gd name="T4" fmla="*/ 326 w 468"/>
                    <a:gd name="T5" fmla="*/ 7 h 423"/>
                    <a:gd name="T6" fmla="*/ 342 w 468"/>
                    <a:gd name="T7" fmla="*/ 26 h 423"/>
                    <a:gd name="T8" fmla="*/ 371 w 468"/>
                    <a:gd name="T9" fmla="*/ 78 h 423"/>
                    <a:gd name="T10" fmla="*/ 385 w 468"/>
                    <a:gd name="T11" fmla="*/ 123 h 423"/>
                    <a:gd name="T12" fmla="*/ 412 w 468"/>
                    <a:gd name="T13" fmla="*/ 186 h 423"/>
                    <a:gd name="T14" fmla="*/ 412 w 468"/>
                    <a:gd name="T15" fmla="*/ 276 h 423"/>
                    <a:gd name="T16" fmla="*/ 388 w 468"/>
                    <a:gd name="T17" fmla="*/ 324 h 423"/>
                    <a:gd name="T18" fmla="*/ 381 w 468"/>
                    <a:gd name="T19" fmla="*/ 376 h 423"/>
                    <a:gd name="T20" fmla="*/ 378 w 468"/>
                    <a:gd name="T21" fmla="*/ 391 h 423"/>
                    <a:gd name="T22" fmla="*/ 349 w 468"/>
                    <a:gd name="T23" fmla="*/ 361 h 423"/>
                    <a:gd name="T24" fmla="*/ 328 w 468"/>
                    <a:gd name="T25" fmla="*/ 346 h 423"/>
                    <a:gd name="T26" fmla="*/ 282 w 468"/>
                    <a:gd name="T27" fmla="*/ 335 h 423"/>
                    <a:gd name="T28" fmla="*/ 243 w 468"/>
                    <a:gd name="T29" fmla="*/ 354 h 423"/>
                    <a:gd name="T30" fmla="*/ 211 w 468"/>
                    <a:gd name="T31" fmla="*/ 380 h 423"/>
                    <a:gd name="T32" fmla="*/ 198 w 468"/>
                    <a:gd name="T33" fmla="*/ 365 h 423"/>
                    <a:gd name="T34" fmla="*/ 147 w 468"/>
                    <a:gd name="T35" fmla="*/ 343 h 423"/>
                    <a:gd name="T36" fmla="*/ 93 w 468"/>
                    <a:gd name="T37" fmla="*/ 343 h 423"/>
                    <a:gd name="T38" fmla="*/ 65 w 468"/>
                    <a:gd name="T39" fmla="*/ 373 h 423"/>
                    <a:gd name="T40" fmla="*/ 44 w 468"/>
                    <a:gd name="T41" fmla="*/ 384 h 423"/>
                    <a:gd name="T42" fmla="*/ 28 w 468"/>
                    <a:gd name="T43" fmla="*/ 365 h 423"/>
                    <a:gd name="T44" fmla="*/ 12 w 468"/>
                    <a:gd name="T45" fmla="*/ 317 h 423"/>
                    <a:gd name="T46" fmla="*/ 1 w 468"/>
                    <a:gd name="T47" fmla="*/ 253 h 423"/>
                    <a:gd name="T48" fmla="*/ 4 w 468"/>
                    <a:gd name="T49" fmla="*/ 197 h 423"/>
                    <a:gd name="T50" fmla="*/ 28 w 468"/>
                    <a:gd name="T51" fmla="*/ 142 h 423"/>
                    <a:gd name="T52" fmla="*/ 51 w 468"/>
                    <a:gd name="T53" fmla="*/ 93 h 423"/>
                    <a:gd name="T54" fmla="*/ 70 w 468"/>
                    <a:gd name="T55" fmla="*/ 7 h 423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468" h="423">
                      <a:moveTo>
                        <a:pt x="79" y="8"/>
                      </a:moveTo>
                      <a:cubicBezTo>
                        <a:pt x="118" y="0"/>
                        <a:pt x="265" y="8"/>
                        <a:pt x="313" y="8"/>
                      </a:cubicBezTo>
                      <a:cubicBezTo>
                        <a:pt x="361" y="8"/>
                        <a:pt x="355" y="5"/>
                        <a:pt x="367" y="8"/>
                      </a:cubicBezTo>
                      <a:cubicBezTo>
                        <a:pt x="379" y="11"/>
                        <a:pt x="377" y="15"/>
                        <a:pt x="385" y="28"/>
                      </a:cubicBezTo>
                      <a:cubicBezTo>
                        <a:pt x="393" y="41"/>
                        <a:pt x="409" y="67"/>
                        <a:pt x="417" y="84"/>
                      </a:cubicBezTo>
                      <a:cubicBezTo>
                        <a:pt x="425" y="101"/>
                        <a:pt x="425" y="113"/>
                        <a:pt x="433" y="132"/>
                      </a:cubicBezTo>
                      <a:cubicBezTo>
                        <a:pt x="441" y="151"/>
                        <a:pt x="458" y="173"/>
                        <a:pt x="463" y="200"/>
                      </a:cubicBezTo>
                      <a:cubicBezTo>
                        <a:pt x="468" y="227"/>
                        <a:pt x="467" y="271"/>
                        <a:pt x="463" y="296"/>
                      </a:cubicBezTo>
                      <a:cubicBezTo>
                        <a:pt x="459" y="321"/>
                        <a:pt x="443" y="330"/>
                        <a:pt x="437" y="348"/>
                      </a:cubicBezTo>
                      <a:cubicBezTo>
                        <a:pt x="431" y="366"/>
                        <a:pt x="431" y="392"/>
                        <a:pt x="429" y="404"/>
                      </a:cubicBezTo>
                      <a:cubicBezTo>
                        <a:pt x="427" y="416"/>
                        <a:pt x="431" y="423"/>
                        <a:pt x="425" y="420"/>
                      </a:cubicBezTo>
                      <a:cubicBezTo>
                        <a:pt x="419" y="417"/>
                        <a:pt x="402" y="396"/>
                        <a:pt x="393" y="388"/>
                      </a:cubicBezTo>
                      <a:cubicBezTo>
                        <a:pt x="384" y="380"/>
                        <a:pt x="382" y="377"/>
                        <a:pt x="369" y="372"/>
                      </a:cubicBezTo>
                      <a:cubicBezTo>
                        <a:pt x="356" y="367"/>
                        <a:pt x="333" y="359"/>
                        <a:pt x="317" y="360"/>
                      </a:cubicBezTo>
                      <a:cubicBezTo>
                        <a:pt x="301" y="361"/>
                        <a:pt x="286" y="372"/>
                        <a:pt x="273" y="380"/>
                      </a:cubicBezTo>
                      <a:cubicBezTo>
                        <a:pt x="260" y="388"/>
                        <a:pt x="245" y="406"/>
                        <a:pt x="237" y="408"/>
                      </a:cubicBezTo>
                      <a:cubicBezTo>
                        <a:pt x="229" y="410"/>
                        <a:pt x="235" y="399"/>
                        <a:pt x="223" y="392"/>
                      </a:cubicBezTo>
                      <a:cubicBezTo>
                        <a:pt x="211" y="385"/>
                        <a:pt x="185" y="372"/>
                        <a:pt x="165" y="368"/>
                      </a:cubicBezTo>
                      <a:cubicBezTo>
                        <a:pt x="145" y="364"/>
                        <a:pt x="120" y="363"/>
                        <a:pt x="105" y="368"/>
                      </a:cubicBezTo>
                      <a:cubicBezTo>
                        <a:pt x="90" y="373"/>
                        <a:pt x="82" y="393"/>
                        <a:pt x="73" y="400"/>
                      </a:cubicBezTo>
                      <a:cubicBezTo>
                        <a:pt x="64" y="407"/>
                        <a:pt x="56" y="413"/>
                        <a:pt x="49" y="412"/>
                      </a:cubicBezTo>
                      <a:cubicBezTo>
                        <a:pt x="42" y="411"/>
                        <a:pt x="37" y="404"/>
                        <a:pt x="31" y="392"/>
                      </a:cubicBezTo>
                      <a:cubicBezTo>
                        <a:pt x="25" y="380"/>
                        <a:pt x="18" y="360"/>
                        <a:pt x="13" y="340"/>
                      </a:cubicBezTo>
                      <a:cubicBezTo>
                        <a:pt x="8" y="320"/>
                        <a:pt x="2" y="293"/>
                        <a:pt x="1" y="272"/>
                      </a:cubicBezTo>
                      <a:cubicBezTo>
                        <a:pt x="0" y="251"/>
                        <a:pt x="0" y="232"/>
                        <a:pt x="5" y="212"/>
                      </a:cubicBezTo>
                      <a:cubicBezTo>
                        <a:pt x="10" y="192"/>
                        <a:pt x="22" y="171"/>
                        <a:pt x="31" y="152"/>
                      </a:cubicBezTo>
                      <a:cubicBezTo>
                        <a:pt x="40" y="133"/>
                        <a:pt x="49" y="124"/>
                        <a:pt x="57" y="100"/>
                      </a:cubicBezTo>
                      <a:cubicBezTo>
                        <a:pt x="65" y="76"/>
                        <a:pt x="75" y="27"/>
                        <a:pt x="79" y="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777777"/>
                    </a:gs>
                    <a:gs pos="50000">
                      <a:srgbClr val="333333"/>
                    </a:gs>
                    <a:gs pos="100000">
                      <a:srgbClr val="777777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817" name="Freeform 97"/>
                <p:cNvSpPr>
                  <a:spLocks/>
                </p:cNvSpPr>
                <p:nvPr/>
              </p:nvSpPr>
              <p:spPr bwMode="auto">
                <a:xfrm>
                  <a:off x="576" y="3576"/>
                  <a:ext cx="43" cy="134"/>
                </a:xfrm>
                <a:custGeom>
                  <a:avLst/>
                  <a:gdLst>
                    <a:gd name="T0" fmla="*/ 0 w 48"/>
                    <a:gd name="T1" fmla="*/ 0 h 144"/>
                    <a:gd name="T2" fmla="*/ 48 w 48"/>
                    <a:gd name="T3" fmla="*/ 0 h 144"/>
                    <a:gd name="T4" fmla="*/ 48 w 48"/>
                    <a:gd name="T5" fmla="*/ 144 h 144"/>
                    <a:gd name="T6" fmla="*/ 0 w 48"/>
                    <a:gd name="T7" fmla="*/ 144 h 144"/>
                    <a:gd name="T8" fmla="*/ 0 w 48"/>
                    <a:gd name="T9" fmla="*/ 0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144">
                      <a:moveTo>
                        <a:pt x="0" y="0"/>
                      </a:moveTo>
                      <a:lnTo>
                        <a:pt x="48" y="0"/>
                      </a:lnTo>
                      <a:lnTo>
                        <a:pt x="48" y="144"/>
                      </a:lnTo>
                      <a:lnTo>
                        <a:pt x="0" y="1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tx1"/>
                    </a:gs>
                    <a:gs pos="50000">
                      <a:srgbClr val="4D4D4D"/>
                    </a:gs>
                    <a:gs pos="100000">
                      <a:schemeClr val="tx1"/>
                    </a:gs>
                  </a:gsLst>
                  <a:lin ang="5400000" scaled="1"/>
                </a:gra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818" name="Freeform 98"/>
                <p:cNvSpPr>
                  <a:spLocks/>
                </p:cNvSpPr>
                <p:nvPr/>
              </p:nvSpPr>
              <p:spPr bwMode="auto">
                <a:xfrm>
                  <a:off x="658" y="3571"/>
                  <a:ext cx="113" cy="135"/>
                </a:xfrm>
                <a:custGeom>
                  <a:avLst/>
                  <a:gdLst>
                    <a:gd name="T0" fmla="*/ 127 w 128"/>
                    <a:gd name="T1" fmla="*/ 133 h 144"/>
                    <a:gd name="T2" fmla="*/ 128 w 128"/>
                    <a:gd name="T3" fmla="*/ 144 h 144"/>
                    <a:gd name="T4" fmla="*/ 0 w 128"/>
                    <a:gd name="T5" fmla="*/ 4 h 144"/>
                    <a:gd name="T6" fmla="*/ 60 w 128"/>
                    <a:gd name="T7" fmla="*/ 0 h 144"/>
                    <a:gd name="T8" fmla="*/ 127 w 128"/>
                    <a:gd name="T9" fmla="*/ 133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144">
                      <a:moveTo>
                        <a:pt x="127" y="133"/>
                      </a:moveTo>
                      <a:lnTo>
                        <a:pt x="128" y="144"/>
                      </a:lnTo>
                      <a:lnTo>
                        <a:pt x="0" y="4"/>
                      </a:lnTo>
                      <a:lnTo>
                        <a:pt x="60" y="0"/>
                      </a:lnTo>
                      <a:lnTo>
                        <a:pt x="127" y="13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tx1"/>
                    </a:gs>
                    <a:gs pos="50000">
                      <a:srgbClr val="4D4D4D"/>
                    </a:gs>
                    <a:gs pos="100000">
                      <a:schemeClr val="tx1"/>
                    </a:gs>
                  </a:gsLst>
                  <a:lin ang="5400000" scaled="1"/>
                </a:gra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819" name="Freeform 99"/>
                <p:cNvSpPr>
                  <a:spLocks/>
                </p:cNvSpPr>
                <p:nvPr/>
              </p:nvSpPr>
              <p:spPr bwMode="auto">
                <a:xfrm>
                  <a:off x="410" y="3567"/>
                  <a:ext cx="93" cy="143"/>
                </a:xfrm>
                <a:custGeom>
                  <a:avLst/>
                  <a:gdLst>
                    <a:gd name="T0" fmla="*/ 0 w 104"/>
                    <a:gd name="T1" fmla="*/ 152 h 152"/>
                    <a:gd name="T2" fmla="*/ 8 w 104"/>
                    <a:gd name="T3" fmla="*/ 136 h 152"/>
                    <a:gd name="T4" fmla="*/ 44 w 104"/>
                    <a:gd name="T5" fmla="*/ 0 h 152"/>
                    <a:gd name="T6" fmla="*/ 104 w 104"/>
                    <a:gd name="T7" fmla="*/ 8 h 152"/>
                    <a:gd name="T8" fmla="*/ 0 w 104"/>
                    <a:gd name="T9" fmla="*/ 152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4" h="152">
                      <a:moveTo>
                        <a:pt x="0" y="152"/>
                      </a:moveTo>
                      <a:lnTo>
                        <a:pt x="8" y="136"/>
                      </a:lnTo>
                      <a:lnTo>
                        <a:pt x="44" y="0"/>
                      </a:lnTo>
                      <a:lnTo>
                        <a:pt x="104" y="8"/>
                      </a:lnTo>
                      <a:lnTo>
                        <a:pt x="0" y="152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tx1"/>
                    </a:gs>
                    <a:gs pos="50000">
                      <a:srgbClr val="4D4D4D"/>
                    </a:gs>
                    <a:gs pos="100000">
                      <a:schemeClr val="tx1"/>
                    </a:gs>
                  </a:gsLst>
                  <a:lin ang="5400000" scaled="1"/>
                </a:gra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587" name="Freeform 100"/>
                <p:cNvSpPr>
                  <a:spLocks/>
                </p:cNvSpPr>
                <p:nvPr/>
              </p:nvSpPr>
              <p:spPr bwMode="auto">
                <a:xfrm>
                  <a:off x="443" y="3377"/>
                  <a:ext cx="280" cy="202"/>
                </a:xfrm>
                <a:custGeom>
                  <a:avLst/>
                  <a:gdLst>
                    <a:gd name="T0" fmla="*/ 5 w 313"/>
                    <a:gd name="T1" fmla="*/ 199 h 215"/>
                    <a:gd name="T2" fmla="*/ 39 w 313"/>
                    <a:gd name="T3" fmla="*/ 195 h 215"/>
                    <a:gd name="T4" fmla="*/ 236 w 313"/>
                    <a:gd name="T5" fmla="*/ 192 h 215"/>
                    <a:gd name="T6" fmla="*/ 272 w 313"/>
                    <a:gd name="T7" fmla="*/ 192 h 215"/>
                    <a:gd name="T8" fmla="*/ 279 w 313"/>
                    <a:gd name="T9" fmla="*/ 143 h 215"/>
                    <a:gd name="T10" fmla="*/ 276 w 313"/>
                    <a:gd name="T11" fmla="*/ 86 h 215"/>
                    <a:gd name="T12" fmla="*/ 254 w 313"/>
                    <a:gd name="T13" fmla="*/ 38 h 215"/>
                    <a:gd name="T14" fmla="*/ 222 w 313"/>
                    <a:gd name="T15" fmla="*/ 19 h 215"/>
                    <a:gd name="T16" fmla="*/ 182 w 313"/>
                    <a:gd name="T17" fmla="*/ 4 h 215"/>
                    <a:gd name="T18" fmla="*/ 143 w 313"/>
                    <a:gd name="T19" fmla="*/ 41 h 215"/>
                    <a:gd name="T20" fmla="*/ 136 w 313"/>
                    <a:gd name="T21" fmla="*/ 41 h 215"/>
                    <a:gd name="T22" fmla="*/ 97 w 313"/>
                    <a:gd name="T23" fmla="*/ 8 h 215"/>
                    <a:gd name="T24" fmla="*/ 72 w 313"/>
                    <a:gd name="T25" fmla="*/ 15 h 215"/>
                    <a:gd name="T26" fmla="*/ 39 w 313"/>
                    <a:gd name="T27" fmla="*/ 45 h 215"/>
                    <a:gd name="T28" fmla="*/ 14 w 313"/>
                    <a:gd name="T29" fmla="*/ 79 h 215"/>
                    <a:gd name="T30" fmla="*/ 5 w 313"/>
                    <a:gd name="T31" fmla="*/ 109 h 215"/>
                    <a:gd name="T32" fmla="*/ 5 w 313"/>
                    <a:gd name="T33" fmla="*/ 154 h 215"/>
                    <a:gd name="T34" fmla="*/ 0 w 313"/>
                    <a:gd name="T35" fmla="*/ 180 h 215"/>
                    <a:gd name="T36" fmla="*/ 5 w 313"/>
                    <a:gd name="T37" fmla="*/ 199 h 21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313" h="215">
                      <a:moveTo>
                        <a:pt x="6" y="212"/>
                      </a:moveTo>
                      <a:cubicBezTo>
                        <a:pt x="13" y="215"/>
                        <a:pt x="1" y="209"/>
                        <a:pt x="44" y="208"/>
                      </a:cubicBezTo>
                      <a:cubicBezTo>
                        <a:pt x="87" y="207"/>
                        <a:pt x="221" y="205"/>
                        <a:pt x="264" y="204"/>
                      </a:cubicBezTo>
                      <a:cubicBezTo>
                        <a:pt x="307" y="203"/>
                        <a:pt x="296" y="213"/>
                        <a:pt x="304" y="204"/>
                      </a:cubicBezTo>
                      <a:cubicBezTo>
                        <a:pt x="312" y="195"/>
                        <a:pt x="311" y="171"/>
                        <a:pt x="312" y="152"/>
                      </a:cubicBezTo>
                      <a:cubicBezTo>
                        <a:pt x="313" y="133"/>
                        <a:pt x="313" y="111"/>
                        <a:pt x="308" y="92"/>
                      </a:cubicBezTo>
                      <a:cubicBezTo>
                        <a:pt x="303" y="73"/>
                        <a:pt x="294" y="52"/>
                        <a:pt x="284" y="40"/>
                      </a:cubicBezTo>
                      <a:cubicBezTo>
                        <a:pt x="274" y="28"/>
                        <a:pt x="261" y="26"/>
                        <a:pt x="248" y="20"/>
                      </a:cubicBezTo>
                      <a:cubicBezTo>
                        <a:pt x="235" y="14"/>
                        <a:pt x="219" y="0"/>
                        <a:pt x="204" y="4"/>
                      </a:cubicBezTo>
                      <a:cubicBezTo>
                        <a:pt x="189" y="8"/>
                        <a:pt x="169" y="37"/>
                        <a:pt x="160" y="44"/>
                      </a:cubicBezTo>
                      <a:cubicBezTo>
                        <a:pt x="151" y="51"/>
                        <a:pt x="161" y="50"/>
                        <a:pt x="152" y="44"/>
                      </a:cubicBezTo>
                      <a:cubicBezTo>
                        <a:pt x="143" y="38"/>
                        <a:pt x="120" y="13"/>
                        <a:pt x="108" y="8"/>
                      </a:cubicBezTo>
                      <a:cubicBezTo>
                        <a:pt x="96" y="3"/>
                        <a:pt x="91" y="9"/>
                        <a:pt x="80" y="16"/>
                      </a:cubicBezTo>
                      <a:cubicBezTo>
                        <a:pt x="69" y="23"/>
                        <a:pt x="55" y="37"/>
                        <a:pt x="44" y="48"/>
                      </a:cubicBezTo>
                      <a:cubicBezTo>
                        <a:pt x="33" y="59"/>
                        <a:pt x="22" y="73"/>
                        <a:pt x="16" y="84"/>
                      </a:cubicBezTo>
                      <a:cubicBezTo>
                        <a:pt x="10" y="95"/>
                        <a:pt x="8" y="103"/>
                        <a:pt x="6" y="116"/>
                      </a:cubicBezTo>
                      <a:cubicBezTo>
                        <a:pt x="4" y="129"/>
                        <a:pt x="7" y="151"/>
                        <a:pt x="6" y="164"/>
                      </a:cubicBezTo>
                      <a:cubicBezTo>
                        <a:pt x="5" y="177"/>
                        <a:pt x="0" y="184"/>
                        <a:pt x="0" y="192"/>
                      </a:cubicBezTo>
                      <a:cubicBezTo>
                        <a:pt x="0" y="200"/>
                        <a:pt x="2" y="209"/>
                        <a:pt x="6" y="21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88" name="Freeform 101"/>
                <p:cNvSpPr>
                  <a:spLocks/>
                </p:cNvSpPr>
                <p:nvPr/>
              </p:nvSpPr>
              <p:spPr bwMode="auto">
                <a:xfrm>
                  <a:off x="663" y="3375"/>
                  <a:ext cx="176" cy="298"/>
                </a:xfrm>
                <a:custGeom>
                  <a:avLst/>
                  <a:gdLst>
                    <a:gd name="T0" fmla="*/ 0 w 198"/>
                    <a:gd name="T1" fmla="*/ 21 h 320"/>
                    <a:gd name="T2" fmla="*/ 66 w 198"/>
                    <a:gd name="T3" fmla="*/ 7 h 320"/>
                    <a:gd name="T4" fmla="*/ 137 w 198"/>
                    <a:gd name="T5" fmla="*/ 62 h 320"/>
                    <a:gd name="T6" fmla="*/ 148 w 198"/>
                    <a:gd name="T7" fmla="*/ 126 h 320"/>
                    <a:gd name="T8" fmla="*/ 151 w 198"/>
                    <a:gd name="T9" fmla="*/ 167 h 320"/>
                    <a:gd name="T10" fmla="*/ 158 w 198"/>
                    <a:gd name="T11" fmla="*/ 226 h 320"/>
                    <a:gd name="T12" fmla="*/ 171 w 198"/>
                    <a:gd name="T13" fmla="*/ 245 h 320"/>
                    <a:gd name="T14" fmla="*/ 128 w 198"/>
                    <a:gd name="T15" fmla="*/ 290 h 320"/>
                    <a:gd name="T16" fmla="*/ 105 w 198"/>
                    <a:gd name="T17" fmla="*/ 293 h 320"/>
                    <a:gd name="T18" fmla="*/ 87 w 198"/>
                    <a:gd name="T19" fmla="*/ 267 h 320"/>
                    <a:gd name="T20" fmla="*/ 52 w 198"/>
                    <a:gd name="T21" fmla="*/ 204 h 320"/>
                    <a:gd name="T22" fmla="*/ 59 w 198"/>
                    <a:gd name="T23" fmla="*/ 170 h 320"/>
                    <a:gd name="T24" fmla="*/ 59 w 198"/>
                    <a:gd name="T25" fmla="*/ 115 h 320"/>
                    <a:gd name="T26" fmla="*/ 43 w 198"/>
                    <a:gd name="T27" fmla="*/ 66 h 320"/>
                    <a:gd name="T28" fmla="*/ 30 w 198"/>
                    <a:gd name="T29" fmla="*/ 36 h 320"/>
                    <a:gd name="T30" fmla="*/ 0 w 198"/>
                    <a:gd name="T31" fmla="*/ 21 h 32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98" h="320">
                      <a:moveTo>
                        <a:pt x="0" y="23"/>
                      </a:moveTo>
                      <a:cubicBezTo>
                        <a:pt x="8" y="16"/>
                        <a:pt x="48" y="0"/>
                        <a:pt x="74" y="7"/>
                      </a:cubicBezTo>
                      <a:cubicBezTo>
                        <a:pt x="100" y="14"/>
                        <a:pt x="139" y="46"/>
                        <a:pt x="154" y="67"/>
                      </a:cubicBezTo>
                      <a:cubicBezTo>
                        <a:pt x="169" y="88"/>
                        <a:pt x="163" y="116"/>
                        <a:pt x="166" y="135"/>
                      </a:cubicBezTo>
                      <a:cubicBezTo>
                        <a:pt x="169" y="154"/>
                        <a:pt x="168" y="161"/>
                        <a:pt x="170" y="179"/>
                      </a:cubicBezTo>
                      <a:cubicBezTo>
                        <a:pt x="172" y="197"/>
                        <a:pt x="174" y="229"/>
                        <a:pt x="178" y="243"/>
                      </a:cubicBezTo>
                      <a:cubicBezTo>
                        <a:pt x="182" y="257"/>
                        <a:pt x="198" y="252"/>
                        <a:pt x="192" y="263"/>
                      </a:cubicBezTo>
                      <a:cubicBezTo>
                        <a:pt x="186" y="274"/>
                        <a:pt x="156" y="302"/>
                        <a:pt x="144" y="311"/>
                      </a:cubicBezTo>
                      <a:cubicBezTo>
                        <a:pt x="132" y="320"/>
                        <a:pt x="126" y="319"/>
                        <a:pt x="118" y="315"/>
                      </a:cubicBezTo>
                      <a:cubicBezTo>
                        <a:pt x="110" y="311"/>
                        <a:pt x="108" y="303"/>
                        <a:pt x="98" y="287"/>
                      </a:cubicBezTo>
                      <a:cubicBezTo>
                        <a:pt x="88" y="271"/>
                        <a:pt x="63" y="236"/>
                        <a:pt x="58" y="219"/>
                      </a:cubicBezTo>
                      <a:cubicBezTo>
                        <a:pt x="53" y="202"/>
                        <a:pt x="65" y="199"/>
                        <a:pt x="66" y="183"/>
                      </a:cubicBezTo>
                      <a:cubicBezTo>
                        <a:pt x="67" y="167"/>
                        <a:pt x="69" y="142"/>
                        <a:pt x="66" y="123"/>
                      </a:cubicBezTo>
                      <a:cubicBezTo>
                        <a:pt x="63" y="104"/>
                        <a:pt x="53" y="85"/>
                        <a:pt x="48" y="71"/>
                      </a:cubicBezTo>
                      <a:cubicBezTo>
                        <a:pt x="43" y="57"/>
                        <a:pt x="42" y="47"/>
                        <a:pt x="34" y="39"/>
                      </a:cubicBezTo>
                      <a:cubicBezTo>
                        <a:pt x="26" y="31"/>
                        <a:pt x="7" y="26"/>
                        <a:pt x="0" y="2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89" name="Freeform 102"/>
                <p:cNvSpPr>
                  <a:spLocks/>
                </p:cNvSpPr>
                <p:nvPr/>
              </p:nvSpPr>
              <p:spPr bwMode="auto">
                <a:xfrm>
                  <a:off x="318" y="3380"/>
                  <a:ext cx="198" cy="300"/>
                </a:xfrm>
                <a:custGeom>
                  <a:avLst/>
                  <a:gdLst>
                    <a:gd name="T0" fmla="*/ 197 w 222"/>
                    <a:gd name="T1" fmla="*/ 22 h 322"/>
                    <a:gd name="T2" fmla="*/ 165 w 222"/>
                    <a:gd name="T3" fmla="*/ 2 h 322"/>
                    <a:gd name="T4" fmla="*/ 108 w 222"/>
                    <a:gd name="T5" fmla="*/ 9 h 322"/>
                    <a:gd name="T6" fmla="*/ 42 w 222"/>
                    <a:gd name="T7" fmla="*/ 56 h 322"/>
                    <a:gd name="T8" fmla="*/ 31 w 222"/>
                    <a:gd name="T9" fmla="*/ 119 h 322"/>
                    <a:gd name="T10" fmla="*/ 28 w 222"/>
                    <a:gd name="T11" fmla="*/ 160 h 322"/>
                    <a:gd name="T12" fmla="*/ 21 w 222"/>
                    <a:gd name="T13" fmla="*/ 220 h 322"/>
                    <a:gd name="T14" fmla="*/ 8 w 222"/>
                    <a:gd name="T15" fmla="*/ 239 h 322"/>
                    <a:gd name="T16" fmla="*/ 69 w 222"/>
                    <a:gd name="T17" fmla="*/ 278 h 322"/>
                    <a:gd name="T18" fmla="*/ 104 w 222"/>
                    <a:gd name="T19" fmla="*/ 296 h 322"/>
                    <a:gd name="T20" fmla="*/ 111 w 222"/>
                    <a:gd name="T21" fmla="*/ 255 h 322"/>
                    <a:gd name="T22" fmla="*/ 128 w 222"/>
                    <a:gd name="T23" fmla="*/ 198 h 322"/>
                    <a:gd name="T24" fmla="*/ 129 w 222"/>
                    <a:gd name="T25" fmla="*/ 166 h 322"/>
                    <a:gd name="T26" fmla="*/ 129 w 222"/>
                    <a:gd name="T27" fmla="*/ 138 h 322"/>
                    <a:gd name="T28" fmla="*/ 140 w 222"/>
                    <a:gd name="T29" fmla="*/ 78 h 322"/>
                    <a:gd name="T30" fmla="*/ 147 w 222"/>
                    <a:gd name="T31" fmla="*/ 67 h 322"/>
                    <a:gd name="T32" fmla="*/ 161 w 222"/>
                    <a:gd name="T33" fmla="*/ 52 h 322"/>
                    <a:gd name="T34" fmla="*/ 197 w 222"/>
                    <a:gd name="T35" fmla="*/ 22 h 322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22" h="322">
                      <a:moveTo>
                        <a:pt x="221" y="24"/>
                      </a:moveTo>
                      <a:cubicBezTo>
                        <a:pt x="222" y="15"/>
                        <a:pt x="202" y="4"/>
                        <a:pt x="185" y="2"/>
                      </a:cubicBezTo>
                      <a:cubicBezTo>
                        <a:pt x="168" y="0"/>
                        <a:pt x="144" y="0"/>
                        <a:pt x="121" y="10"/>
                      </a:cubicBezTo>
                      <a:cubicBezTo>
                        <a:pt x="98" y="20"/>
                        <a:pt x="61" y="40"/>
                        <a:pt x="47" y="60"/>
                      </a:cubicBezTo>
                      <a:cubicBezTo>
                        <a:pt x="33" y="80"/>
                        <a:pt x="38" y="109"/>
                        <a:pt x="35" y="128"/>
                      </a:cubicBezTo>
                      <a:cubicBezTo>
                        <a:pt x="32" y="147"/>
                        <a:pt x="33" y="154"/>
                        <a:pt x="31" y="172"/>
                      </a:cubicBezTo>
                      <a:cubicBezTo>
                        <a:pt x="29" y="190"/>
                        <a:pt x="27" y="222"/>
                        <a:pt x="23" y="236"/>
                      </a:cubicBezTo>
                      <a:cubicBezTo>
                        <a:pt x="19" y="250"/>
                        <a:pt x="0" y="246"/>
                        <a:pt x="9" y="256"/>
                      </a:cubicBezTo>
                      <a:cubicBezTo>
                        <a:pt x="18" y="266"/>
                        <a:pt x="59" y="288"/>
                        <a:pt x="77" y="298"/>
                      </a:cubicBezTo>
                      <a:cubicBezTo>
                        <a:pt x="95" y="308"/>
                        <a:pt x="109" y="322"/>
                        <a:pt x="117" y="318"/>
                      </a:cubicBezTo>
                      <a:cubicBezTo>
                        <a:pt x="125" y="314"/>
                        <a:pt x="121" y="292"/>
                        <a:pt x="125" y="274"/>
                      </a:cubicBezTo>
                      <a:cubicBezTo>
                        <a:pt x="129" y="256"/>
                        <a:pt x="140" y="228"/>
                        <a:pt x="143" y="212"/>
                      </a:cubicBezTo>
                      <a:cubicBezTo>
                        <a:pt x="146" y="196"/>
                        <a:pt x="145" y="189"/>
                        <a:pt x="145" y="178"/>
                      </a:cubicBezTo>
                      <a:cubicBezTo>
                        <a:pt x="145" y="167"/>
                        <a:pt x="143" y="164"/>
                        <a:pt x="145" y="148"/>
                      </a:cubicBezTo>
                      <a:cubicBezTo>
                        <a:pt x="147" y="132"/>
                        <a:pt x="154" y="97"/>
                        <a:pt x="157" y="84"/>
                      </a:cubicBezTo>
                      <a:cubicBezTo>
                        <a:pt x="160" y="71"/>
                        <a:pt x="161" y="77"/>
                        <a:pt x="165" y="72"/>
                      </a:cubicBezTo>
                      <a:cubicBezTo>
                        <a:pt x="169" y="67"/>
                        <a:pt x="172" y="64"/>
                        <a:pt x="181" y="56"/>
                      </a:cubicBezTo>
                      <a:cubicBezTo>
                        <a:pt x="190" y="48"/>
                        <a:pt x="213" y="31"/>
                        <a:pt x="221" y="2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90" name="Freeform 103"/>
                <p:cNvSpPr>
                  <a:spLocks/>
                </p:cNvSpPr>
                <p:nvPr/>
              </p:nvSpPr>
              <p:spPr bwMode="auto">
                <a:xfrm>
                  <a:off x="330" y="3576"/>
                  <a:ext cx="99" cy="96"/>
                </a:xfrm>
                <a:custGeom>
                  <a:avLst/>
                  <a:gdLst>
                    <a:gd name="T0" fmla="*/ 18 w 112"/>
                    <a:gd name="T1" fmla="*/ 0 h 104"/>
                    <a:gd name="T2" fmla="*/ 14 w 112"/>
                    <a:gd name="T3" fmla="*/ 0 h 104"/>
                    <a:gd name="T4" fmla="*/ 0 w 112"/>
                    <a:gd name="T5" fmla="*/ 41 h 104"/>
                    <a:gd name="T6" fmla="*/ 88 w 112"/>
                    <a:gd name="T7" fmla="*/ 96 h 104"/>
                    <a:gd name="T8" fmla="*/ 99 w 112"/>
                    <a:gd name="T9" fmla="*/ 59 h 104"/>
                    <a:gd name="T10" fmla="*/ 18 w 112"/>
                    <a:gd name="T11" fmla="*/ 0 h 1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12" h="104">
                      <a:moveTo>
                        <a:pt x="20" y="0"/>
                      </a:moveTo>
                      <a:lnTo>
                        <a:pt x="16" y="0"/>
                      </a:lnTo>
                      <a:lnTo>
                        <a:pt x="0" y="44"/>
                      </a:lnTo>
                      <a:lnTo>
                        <a:pt x="100" y="104"/>
                      </a:lnTo>
                      <a:lnTo>
                        <a:pt x="112" y="64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91" name="Freeform 104"/>
                <p:cNvSpPr>
                  <a:spLocks/>
                </p:cNvSpPr>
                <p:nvPr/>
              </p:nvSpPr>
              <p:spPr bwMode="auto">
                <a:xfrm>
                  <a:off x="503" y="3344"/>
                  <a:ext cx="74" cy="89"/>
                </a:xfrm>
                <a:custGeom>
                  <a:avLst/>
                  <a:gdLst>
                    <a:gd name="T0" fmla="*/ 35 w 84"/>
                    <a:gd name="T1" fmla="*/ 0 h 96"/>
                    <a:gd name="T2" fmla="*/ 25 w 84"/>
                    <a:gd name="T3" fmla="*/ 11 h 96"/>
                    <a:gd name="T4" fmla="*/ 0 w 84"/>
                    <a:gd name="T5" fmla="*/ 26 h 96"/>
                    <a:gd name="T6" fmla="*/ 49 w 84"/>
                    <a:gd name="T7" fmla="*/ 89 h 96"/>
                    <a:gd name="T8" fmla="*/ 74 w 84"/>
                    <a:gd name="T9" fmla="*/ 56 h 96"/>
                    <a:gd name="T10" fmla="*/ 28 w 84"/>
                    <a:gd name="T11" fmla="*/ 7 h 9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4" h="96">
                      <a:moveTo>
                        <a:pt x="40" y="0"/>
                      </a:moveTo>
                      <a:cubicBezTo>
                        <a:pt x="34" y="12"/>
                        <a:pt x="43" y="12"/>
                        <a:pt x="28" y="12"/>
                      </a:cubicBezTo>
                      <a:lnTo>
                        <a:pt x="0" y="28"/>
                      </a:lnTo>
                      <a:lnTo>
                        <a:pt x="56" y="96"/>
                      </a:lnTo>
                      <a:lnTo>
                        <a:pt x="84" y="60"/>
                      </a:lnTo>
                      <a:lnTo>
                        <a:pt x="32" y="8"/>
                      </a:lnTo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92" name="Freeform 105"/>
                <p:cNvSpPr>
                  <a:spLocks/>
                </p:cNvSpPr>
                <p:nvPr/>
              </p:nvSpPr>
              <p:spPr bwMode="auto">
                <a:xfrm flipH="1">
                  <a:off x="575" y="3344"/>
                  <a:ext cx="74" cy="89"/>
                </a:xfrm>
                <a:custGeom>
                  <a:avLst/>
                  <a:gdLst>
                    <a:gd name="T0" fmla="*/ 35 w 84"/>
                    <a:gd name="T1" fmla="*/ 0 h 96"/>
                    <a:gd name="T2" fmla="*/ 25 w 84"/>
                    <a:gd name="T3" fmla="*/ 11 h 96"/>
                    <a:gd name="T4" fmla="*/ 0 w 84"/>
                    <a:gd name="T5" fmla="*/ 26 h 96"/>
                    <a:gd name="T6" fmla="*/ 49 w 84"/>
                    <a:gd name="T7" fmla="*/ 89 h 96"/>
                    <a:gd name="T8" fmla="*/ 74 w 84"/>
                    <a:gd name="T9" fmla="*/ 56 h 96"/>
                    <a:gd name="T10" fmla="*/ 28 w 84"/>
                    <a:gd name="T11" fmla="*/ 7 h 9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4" h="96">
                      <a:moveTo>
                        <a:pt x="40" y="0"/>
                      </a:moveTo>
                      <a:cubicBezTo>
                        <a:pt x="34" y="12"/>
                        <a:pt x="43" y="12"/>
                        <a:pt x="28" y="12"/>
                      </a:cubicBezTo>
                      <a:lnTo>
                        <a:pt x="0" y="28"/>
                      </a:lnTo>
                      <a:lnTo>
                        <a:pt x="56" y="96"/>
                      </a:lnTo>
                      <a:lnTo>
                        <a:pt x="84" y="60"/>
                      </a:lnTo>
                      <a:lnTo>
                        <a:pt x="32" y="8"/>
                      </a:lnTo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93" name="Freeform 106"/>
                <p:cNvSpPr>
                  <a:spLocks/>
                </p:cNvSpPr>
                <p:nvPr/>
              </p:nvSpPr>
              <p:spPr bwMode="auto">
                <a:xfrm>
                  <a:off x="583" y="3576"/>
                  <a:ext cx="7" cy="372"/>
                </a:xfrm>
                <a:custGeom>
                  <a:avLst/>
                  <a:gdLst>
                    <a:gd name="T0" fmla="*/ 0 w 8"/>
                    <a:gd name="T1" fmla="*/ 0 h 400"/>
                    <a:gd name="T2" fmla="*/ 7 w 8"/>
                    <a:gd name="T3" fmla="*/ 372 h 40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" h="400">
                      <a:moveTo>
                        <a:pt x="0" y="0"/>
                      </a:moveTo>
                      <a:lnTo>
                        <a:pt x="8" y="40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94" name="Freeform 107"/>
                <p:cNvSpPr>
                  <a:spLocks/>
                </p:cNvSpPr>
                <p:nvPr/>
              </p:nvSpPr>
              <p:spPr bwMode="auto">
                <a:xfrm>
                  <a:off x="579" y="3415"/>
                  <a:ext cx="1" cy="149"/>
                </a:xfrm>
                <a:custGeom>
                  <a:avLst/>
                  <a:gdLst>
                    <a:gd name="T0" fmla="*/ 0 w 1"/>
                    <a:gd name="T1" fmla="*/ 0 h 160"/>
                    <a:gd name="T2" fmla="*/ 0 w 1"/>
                    <a:gd name="T3" fmla="*/ 149 h 16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160">
                      <a:moveTo>
                        <a:pt x="0" y="0"/>
                      </a:moveTo>
                      <a:lnTo>
                        <a:pt x="0" y="160"/>
                      </a:lnTo>
                    </a:path>
                  </a:pathLst>
                </a:custGeom>
                <a:noFill/>
                <a:ln w="9525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95" name="Freeform 108" descr="Коричневый мрамор"/>
                <p:cNvSpPr>
                  <a:spLocks/>
                </p:cNvSpPr>
                <p:nvPr/>
              </p:nvSpPr>
              <p:spPr bwMode="auto">
                <a:xfrm>
                  <a:off x="426" y="3892"/>
                  <a:ext cx="340" cy="92"/>
                </a:xfrm>
                <a:custGeom>
                  <a:avLst/>
                  <a:gdLst>
                    <a:gd name="T0" fmla="*/ 10 w 352"/>
                    <a:gd name="T1" fmla="*/ 47 h 95"/>
                    <a:gd name="T2" fmla="*/ 11 w 352"/>
                    <a:gd name="T3" fmla="*/ 83 h 95"/>
                    <a:gd name="T4" fmla="*/ 57 w 352"/>
                    <a:gd name="T5" fmla="*/ 83 h 95"/>
                    <a:gd name="T6" fmla="*/ 175 w 352"/>
                    <a:gd name="T7" fmla="*/ 85 h 95"/>
                    <a:gd name="T8" fmla="*/ 317 w 352"/>
                    <a:gd name="T9" fmla="*/ 85 h 95"/>
                    <a:gd name="T10" fmla="*/ 314 w 352"/>
                    <a:gd name="T11" fmla="*/ 42 h 95"/>
                    <a:gd name="T12" fmla="*/ 236 w 352"/>
                    <a:gd name="T13" fmla="*/ 1 h 95"/>
                    <a:gd name="T14" fmla="*/ 175 w 352"/>
                    <a:gd name="T15" fmla="*/ 39 h 95"/>
                    <a:gd name="T16" fmla="*/ 181 w 352"/>
                    <a:gd name="T17" fmla="*/ 82 h 95"/>
                    <a:gd name="T18" fmla="*/ 149 w 352"/>
                    <a:gd name="T19" fmla="*/ 33 h 95"/>
                    <a:gd name="T20" fmla="*/ 68 w 352"/>
                    <a:gd name="T21" fmla="*/ 7 h 95"/>
                    <a:gd name="T22" fmla="*/ 10 w 352"/>
                    <a:gd name="T23" fmla="*/ 47 h 9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352" h="95">
                      <a:moveTo>
                        <a:pt x="10" y="49"/>
                      </a:moveTo>
                      <a:cubicBezTo>
                        <a:pt x="0" y="62"/>
                        <a:pt x="3" y="80"/>
                        <a:pt x="11" y="86"/>
                      </a:cubicBezTo>
                      <a:cubicBezTo>
                        <a:pt x="19" y="92"/>
                        <a:pt x="31" y="86"/>
                        <a:pt x="59" y="86"/>
                      </a:cubicBezTo>
                      <a:cubicBezTo>
                        <a:pt x="87" y="86"/>
                        <a:pt x="136" y="88"/>
                        <a:pt x="181" y="88"/>
                      </a:cubicBezTo>
                      <a:cubicBezTo>
                        <a:pt x="226" y="88"/>
                        <a:pt x="304" y="95"/>
                        <a:pt x="328" y="88"/>
                      </a:cubicBezTo>
                      <a:cubicBezTo>
                        <a:pt x="352" y="81"/>
                        <a:pt x="339" y="58"/>
                        <a:pt x="325" y="43"/>
                      </a:cubicBezTo>
                      <a:cubicBezTo>
                        <a:pt x="311" y="28"/>
                        <a:pt x="268" y="2"/>
                        <a:pt x="244" y="1"/>
                      </a:cubicBezTo>
                      <a:cubicBezTo>
                        <a:pt x="220" y="0"/>
                        <a:pt x="191" y="26"/>
                        <a:pt x="181" y="40"/>
                      </a:cubicBezTo>
                      <a:cubicBezTo>
                        <a:pt x="171" y="54"/>
                        <a:pt x="191" y="86"/>
                        <a:pt x="187" y="85"/>
                      </a:cubicBezTo>
                      <a:cubicBezTo>
                        <a:pt x="183" y="84"/>
                        <a:pt x="173" y="47"/>
                        <a:pt x="154" y="34"/>
                      </a:cubicBezTo>
                      <a:cubicBezTo>
                        <a:pt x="135" y="21"/>
                        <a:pt x="94" y="4"/>
                        <a:pt x="70" y="7"/>
                      </a:cubicBezTo>
                      <a:cubicBezTo>
                        <a:pt x="46" y="10"/>
                        <a:pt x="20" y="36"/>
                        <a:pt x="10" y="49"/>
                      </a:cubicBezTo>
                      <a:close/>
                    </a:path>
                  </a:pathLst>
                </a:custGeom>
                <a:blipFill dpi="0" rotWithShape="1">
                  <a:blip r:embed="rId5"/>
                  <a:srcRect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96" name="Freeform 109"/>
                <p:cNvSpPr>
                  <a:spLocks/>
                </p:cNvSpPr>
                <p:nvPr/>
              </p:nvSpPr>
              <p:spPr bwMode="auto">
                <a:xfrm>
                  <a:off x="379" y="2928"/>
                  <a:ext cx="385" cy="295"/>
                </a:xfrm>
                <a:custGeom>
                  <a:avLst/>
                  <a:gdLst>
                    <a:gd name="T0" fmla="*/ 364 w 400"/>
                    <a:gd name="T1" fmla="*/ 280 h 301"/>
                    <a:gd name="T2" fmla="*/ 384 w 400"/>
                    <a:gd name="T3" fmla="*/ 216 h 301"/>
                    <a:gd name="T4" fmla="*/ 370 w 400"/>
                    <a:gd name="T5" fmla="*/ 198 h 301"/>
                    <a:gd name="T6" fmla="*/ 372 w 400"/>
                    <a:gd name="T7" fmla="*/ 163 h 301"/>
                    <a:gd name="T8" fmla="*/ 347 w 400"/>
                    <a:gd name="T9" fmla="*/ 148 h 301"/>
                    <a:gd name="T10" fmla="*/ 352 w 400"/>
                    <a:gd name="T11" fmla="*/ 119 h 301"/>
                    <a:gd name="T12" fmla="*/ 338 w 400"/>
                    <a:gd name="T13" fmla="*/ 122 h 301"/>
                    <a:gd name="T14" fmla="*/ 283 w 400"/>
                    <a:gd name="T15" fmla="*/ 66 h 301"/>
                    <a:gd name="T16" fmla="*/ 257 w 400"/>
                    <a:gd name="T17" fmla="*/ 63 h 301"/>
                    <a:gd name="T18" fmla="*/ 238 w 400"/>
                    <a:gd name="T19" fmla="*/ 52 h 301"/>
                    <a:gd name="T20" fmla="*/ 251 w 400"/>
                    <a:gd name="T21" fmla="*/ 27 h 301"/>
                    <a:gd name="T22" fmla="*/ 271 w 400"/>
                    <a:gd name="T23" fmla="*/ 30 h 301"/>
                    <a:gd name="T24" fmla="*/ 254 w 400"/>
                    <a:gd name="T25" fmla="*/ 1 h 301"/>
                    <a:gd name="T26" fmla="*/ 219 w 400"/>
                    <a:gd name="T27" fmla="*/ 39 h 301"/>
                    <a:gd name="T28" fmla="*/ 211 w 400"/>
                    <a:gd name="T29" fmla="*/ 54 h 301"/>
                    <a:gd name="T30" fmla="*/ 185 w 400"/>
                    <a:gd name="T31" fmla="*/ 10 h 301"/>
                    <a:gd name="T32" fmla="*/ 179 w 400"/>
                    <a:gd name="T33" fmla="*/ 22 h 301"/>
                    <a:gd name="T34" fmla="*/ 196 w 400"/>
                    <a:gd name="T35" fmla="*/ 54 h 301"/>
                    <a:gd name="T36" fmla="*/ 156 w 400"/>
                    <a:gd name="T37" fmla="*/ 10 h 301"/>
                    <a:gd name="T38" fmla="*/ 139 w 400"/>
                    <a:gd name="T39" fmla="*/ 16 h 301"/>
                    <a:gd name="T40" fmla="*/ 116 w 400"/>
                    <a:gd name="T41" fmla="*/ 19 h 301"/>
                    <a:gd name="T42" fmla="*/ 110 w 400"/>
                    <a:gd name="T43" fmla="*/ 33 h 301"/>
                    <a:gd name="T44" fmla="*/ 141 w 400"/>
                    <a:gd name="T45" fmla="*/ 36 h 301"/>
                    <a:gd name="T46" fmla="*/ 153 w 400"/>
                    <a:gd name="T47" fmla="*/ 57 h 301"/>
                    <a:gd name="T48" fmla="*/ 121 w 400"/>
                    <a:gd name="T49" fmla="*/ 54 h 301"/>
                    <a:gd name="T50" fmla="*/ 110 w 400"/>
                    <a:gd name="T51" fmla="*/ 72 h 301"/>
                    <a:gd name="T52" fmla="*/ 90 w 400"/>
                    <a:gd name="T53" fmla="*/ 77 h 301"/>
                    <a:gd name="T54" fmla="*/ 69 w 400"/>
                    <a:gd name="T55" fmla="*/ 92 h 301"/>
                    <a:gd name="T56" fmla="*/ 52 w 400"/>
                    <a:gd name="T57" fmla="*/ 104 h 301"/>
                    <a:gd name="T58" fmla="*/ 58 w 400"/>
                    <a:gd name="T59" fmla="*/ 122 h 301"/>
                    <a:gd name="T60" fmla="*/ 43 w 400"/>
                    <a:gd name="T61" fmla="*/ 139 h 301"/>
                    <a:gd name="T62" fmla="*/ 26 w 400"/>
                    <a:gd name="T63" fmla="*/ 151 h 301"/>
                    <a:gd name="T64" fmla="*/ 12 w 400"/>
                    <a:gd name="T65" fmla="*/ 210 h 301"/>
                    <a:gd name="T66" fmla="*/ 3 w 400"/>
                    <a:gd name="T67" fmla="*/ 269 h 301"/>
                    <a:gd name="T68" fmla="*/ 32 w 400"/>
                    <a:gd name="T69" fmla="*/ 295 h 30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00" h="301">
                      <a:moveTo>
                        <a:pt x="378" y="286"/>
                      </a:moveTo>
                      <a:cubicBezTo>
                        <a:pt x="381" y="275"/>
                        <a:pt x="398" y="234"/>
                        <a:pt x="399" y="220"/>
                      </a:cubicBezTo>
                      <a:cubicBezTo>
                        <a:pt x="400" y="206"/>
                        <a:pt x="386" y="211"/>
                        <a:pt x="384" y="202"/>
                      </a:cubicBezTo>
                      <a:cubicBezTo>
                        <a:pt x="382" y="193"/>
                        <a:pt x="391" y="174"/>
                        <a:pt x="387" y="166"/>
                      </a:cubicBezTo>
                      <a:cubicBezTo>
                        <a:pt x="383" y="158"/>
                        <a:pt x="363" y="158"/>
                        <a:pt x="360" y="151"/>
                      </a:cubicBezTo>
                      <a:cubicBezTo>
                        <a:pt x="357" y="144"/>
                        <a:pt x="367" y="125"/>
                        <a:pt x="366" y="121"/>
                      </a:cubicBezTo>
                      <a:cubicBezTo>
                        <a:pt x="365" y="117"/>
                        <a:pt x="363" y="133"/>
                        <a:pt x="351" y="124"/>
                      </a:cubicBezTo>
                      <a:cubicBezTo>
                        <a:pt x="339" y="115"/>
                        <a:pt x="308" y="77"/>
                        <a:pt x="294" y="67"/>
                      </a:cubicBezTo>
                      <a:cubicBezTo>
                        <a:pt x="280" y="57"/>
                        <a:pt x="275" y="66"/>
                        <a:pt x="267" y="64"/>
                      </a:cubicBezTo>
                      <a:cubicBezTo>
                        <a:pt x="259" y="62"/>
                        <a:pt x="248" y="59"/>
                        <a:pt x="247" y="53"/>
                      </a:cubicBezTo>
                      <a:cubicBezTo>
                        <a:pt x="246" y="47"/>
                        <a:pt x="255" y="32"/>
                        <a:pt x="261" y="28"/>
                      </a:cubicBezTo>
                      <a:cubicBezTo>
                        <a:pt x="267" y="24"/>
                        <a:pt x="282" y="35"/>
                        <a:pt x="282" y="31"/>
                      </a:cubicBezTo>
                      <a:cubicBezTo>
                        <a:pt x="282" y="27"/>
                        <a:pt x="273" y="0"/>
                        <a:pt x="264" y="1"/>
                      </a:cubicBezTo>
                      <a:cubicBezTo>
                        <a:pt x="255" y="2"/>
                        <a:pt x="235" y="31"/>
                        <a:pt x="228" y="40"/>
                      </a:cubicBezTo>
                      <a:cubicBezTo>
                        <a:pt x="221" y="49"/>
                        <a:pt x="225" y="60"/>
                        <a:pt x="219" y="55"/>
                      </a:cubicBezTo>
                      <a:cubicBezTo>
                        <a:pt x="213" y="50"/>
                        <a:pt x="197" y="15"/>
                        <a:pt x="192" y="10"/>
                      </a:cubicBezTo>
                      <a:cubicBezTo>
                        <a:pt x="187" y="5"/>
                        <a:pt x="184" y="15"/>
                        <a:pt x="186" y="22"/>
                      </a:cubicBezTo>
                      <a:cubicBezTo>
                        <a:pt x="188" y="29"/>
                        <a:pt x="208" y="57"/>
                        <a:pt x="204" y="55"/>
                      </a:cubicBezTo>
                      <a:cubicBezTo>
                        <a:pt x="200" y="53"/>
                        <a:pt x="172" y="17"/>
                        <a:pt x="162" y="10"/>
                      </a:cubicBezTo>
                      <a:cubicBezTo>
                        <a:pt x="152" y="3"/>
                        <a:pt x="151" y="15"/>
                        <a:pt x="144" y="16"/>
                      </a:cubicBezTo>
                      <a:cubicBezTo>
                        <a:pt x="137" y="17"/>
                        <a:pt x="125" y="16"/>
                        <a:pt x="120" y="19"/>
                      </a:cubicBezTo>
                      <a:cubicBezTo>
                        <a:pt x="115" y="22"/>
                        <a:pt x="110" y="31"/>
                        <a:pt x="114" y="34"/>
                      </a:cubicBezTo>
                      <a:cubicBezTo>
                        <a:pt x="118" y="37"/>
                        <a:pt x="140" y="33"/>
                        <a:pt x="147" y="37"/>
                      </a:cubicBezTo>
                      <a:cubicBezTo>
                        <a:pt x="154" y="41"/>
                        <a:pt x="163" y="55"/>
                        <a:pt x="159" y="58"/>
                      </a:cubicBezTo>
                      <a:cubicBezTo>
                        <a:pt x="155" y="61"/>
                        <a:pt x="133" y="53"/>
                        <a:pt x="126" y="55"/>
                      </a:cubicBezTo>
                      <a:cubicBezTo>
                        <a:pt x="119" y="57"/>
                        <a:pt x="119" y="69"/>
                        <a:pt x="114" y="73"/>
                      </a:cubicBezTo>
                      <a:cubicBezTo>
                        <a:pt x="109" y="77"/>
                        <a:pt x="100" y="76"/>
                        <a:pt x="93" y="79"/>
                      </a:cubicBezTo>
                      <a:cubicBezTo>
                        <a:pt x="86" y="82"/>
                        <a:pt x="79" y="89"/>
                        <a:pt x="72" y="94"/>
                      </a:cubicBezTo>
                      <a:cubicBezTo>
                        <a:pt x="65" y="99"/>
                        <a:pt x="56" y="101"/>
                        <a:pt x="54" y="106"/>
                      </a:cubicBezTo>
                      <a:cubicBezTo>
                        <a:pt x="52" y="111"/>
                        <a:pt x="61" y="118"/>
                        <a:pt x="60" y="124"/>
                      </a:cubicBezTo>
                      <a:cubicBezTo>
                        <a:pt x="59" y="130"/>
                        <a:pt x="51" y="137"/>
                        <a:pt x="45" y="142"/>
                      </a:cubicBezTo>
                      <a:cubicBezTo>
                        <a:pt x="39" y="147"/>
                        <a:pt x="33" y="142"/>
                        <a:pt x="27" y="154"/>
                      </a:cubicBezTo>
                      <a:cubicBezTo>
                        <a:pt x="21" y="166"/>
                        <a:pt x="16" y="194"/>
                        <a:pt x="12" y="214"/>
                      </a:cubicBezTo>
                      <a:cubicBezTo>
                        <a:pt x="8" y="234"/>
                        <a:pt x="0" y="260"/>
                        <a:pt x="3" y="274"/>
                      </a:cubicBezTo>
                      <a:cubicBezTo>
                        <a:pt x="6" y="288"/>
                        <a:pt x="27" y="295"/>
                        <a:pt x="33" y="301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D20000"/>
                    </a:gs>
                    <a:gs pos="50000">
                      <a:srgbClr val="993300"/>
                    </a:gs>
                    <a:gs pos="100000">
                      <a:srgbClr val="D20000"/>
                    </a:gs>
                  </a:gsLst>
                  <a:lin ang="18900000" scaled="1"/>
                </a:gra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97" name="Freeform 110"/>
                <p:cNvSpPr>
                  <a:spLocks/>
                </p:cNvSpPr>
                <p:nvPr/>
              </p:nvSpPr>
              <p:spPr bwMode="auto">
                <a:xfrm>
                  <a:off x="766" y="3636"/>
                  <a:ext cx="98" cy="104"/>
                </a:xfrm>
                <a:custGeom>
                  <a:avLst/>
                  <a:gdLst>
                    <a:gd name="T0" fmla="*/ 65 w 99"/>
                    <a:gd name="T1" fmla="*/ 0 h 101"/>
                    <a:gd name="T2" fmla="*/ 90 w 99"/>
                    <a:gd name="T3" fmla="*/ 20 h 101"/>
                    <a:gd name="T4" fmla="*/ 96 w 99"/>
                    <a:gd name="T5" fmla="*/ 67 h 101"/>
                    <a:gd name="T6" fmla="*/ 77 w 99"/>
                    <a:gd name="T7" fmla="*/ 93 h 101"/>
                    <a:gd name="T8" fmla="*/ 36 w 99"/>
                    <a:gd name="T9" fmla="*/ 99 h 101"/>
                    <a:gd name="T10" fmla="*/ 4 w 99"/>
                    <a:gd name="T11" fmla="*/ 61 h 101"/>
                    <a:gd name="T12" fmla="*/ 12 w 99"/>
                    <a:gd name="T13" fmla="*/ 31 h 10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99" h="101">
                      <a:moveTo>
                        <a:pt x="66" y="0"/>
                      </a:moveTo>
                      <a:cubicBezTo>
                        <a:pt x="70" y="4"/>
                        <a:pt x="86" y="8"/>
                        <a:pt x="91" y="19"/>
                      </a:cubicBezTo>
                      <a:cubicBezTo>
                        <a:pt x="96" y="30"/>
                        <a:pt x="99" y="53"/>
                        <a:pt x="97" y="65"/>
                      </a:cubicBezTo>
                      <a:cubicBezTo>
                        <a:pt x="95" y="77"/>
                        <a:pt x="88" y="85"/>
                        <a:pt x="78" y="90"/>
                      </a:cubicBezTo>
                      <a:cubicBezTo>
                        <a:pt x="68" y="95"/>
                        <a:pt x="48" y="101"/>
                        <a:pt x="36" y="96"/>
                      </a:cubicBezTo>
                      <a:cubicBezTo>
                        <a:pt x="24" y="91"/>
                        <a:pt x="8" y="70"/>
                        <a:pt x="4" y="59"/>
                      </a:cubicBezTo>
                      <a:cubicBezTo>
                        <a:pt x="0" y="48"/>
                        <a:pt x="10" y="36"/>
                        <a:pt x="12" y="30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FF9F3F"/>
                    </a:gs>
                    <a:gs pos="100000">
                      <a:srgbClr val="FFAE5D"/>
                    </a:gs>
                  </a:gsLst>
                  <a:path path="rect">
                    <a:fillToRect l="50000" t="50000" r="50000" b="50000"/>
                  </a:path>
                </a:gradFill>
                <a:ln w="63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98" name="Freeform 111"/>
                <p:cNvSpPr>
                  <a:spLocks/>
                </p:cNvSpPr>
                <p:nvPr/>
              </p:nvSpPr>
              <p:spPr bwMode="auto">
                <a:xfrm>
                  <a:off x="288" y="3622"/>
                  <a:ext cx="107" cy="114"/>
                </a:xfrm>
                <a:custGeom>
                  <a:avLst/>
                  <a:gdLst>
                    <a:gd name="T0" fmla="*/ 48 w 108"/>
                    <a:gd name="T1" fmla="*/ 0 h 111"/>
                    <a:gd name="T2" fmla="*/ 10 w 108"/>
                    <a:gd name="T3" fmla="*/ 32 h 111"/>
                    <a:gd name="T4" fmla="*/ 4 w 108"/>
                    <a:gd name="T5" fmla="*/ 79 h 111"/>
                    <a:gd name="T6" fmla="*/ 36 w 108"/>
                    <a:gd name="T7" fmla="*/ 93 h 111"/>
                    <a:gd name="T8" fmla="*/ 64 w 108"/>
                    <a:gd name="T9" fmla="*/ 111 h 111"/>
                    <a:gd name="T10" fmla="*/ 96 w 108"/>
                    <a:gd name="T11" fmla="*/ 73 h 111"/>
                    <a:gd name="T12" fmla="*/ 107 w 108"/>
                    <a:gd name="T13" fmla="*/ 45 h 1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08" h="111">
                      <a:moveTo>
                        <a:pt x="48" y="0"/>
                      </a:moveTo>
                      <a:cubicBezTo>
                        <a:pt x="42" y="5"/>
                        <a:pt x="17" y="19"/>
                        <a:pt x="10" y="31"/>
                      </a:cubicBezTo>
                      <a:cubicBezTo>
                        <a:pt x="2" y="44"/>
                        <a:pt x="0" y="66"/>
                        <a:pt x="4" y="77"/>
                      </a:cubicBezTo>
                      <a:cubicBezTo>
                        <a:pt x="8" y="87"/>
                        <a:pt x="26" y="86"/>
                        <a:pt x="36" y="91"/>
                      </a:cubicBezTo>
                      <a:cubicBezTo>
                        <a:pt x="46" y="96"/>
                        <a:pt x="55" y="111"/>
                        <a:pt x="65" y="108"/>
                      </a:cubicBezTo>
                      <a:cubicBezTo>
                        <a:pt x="75" y="105"/>
                        <a:pt x="90" y="82"/>
                        <a:pt x="97" y="71"/>
                      </a:cubicBezTo>
                      <a:cubicBezTo>
                        <a:pt x="104" y="60"/>
                        <a:pt x="106" y="50"/>
                        <a:pt x="108" y="44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FF9F3F"/>
                    </a:gs>
                    <a:gs pos="100000">
                      <a:srgbClr val="FFAE5D"/>
                    </a:gs>
                  </a:gsLst>
                  <a:path path="rect">
                    <a:fillToRect l="50000" t="50000" r="50000" b="50000"/>
                  </a:path>
                </a:gradFill>
                <a:ln w="63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99" name="Freeform 112"/>
                <p:cNvSpPr>
                  <a:spLocks/>
                </p:cNvSpPr>
                <p:nvPr/>
              </p:nvSpPr>
              <p:spPr bwMode="auto">
                <a:xfrm>
                  <a:off x="411" y="3033"/>
                  <a:ext cx="332" cy="356"/>
                </a:xfrm>
                <a:custGeom>
                  <a:avLst/>
                  <a:gdLst>
                    <a:gd name="T0" fmla="*/ 0 w 344"/>
                    <a:gd name="T1" fmla="*/ 189 h 365"/>
                    <a:gd name="T2" fmla="*/ 6 w 344"/>
                    <a:gd name="T3" fmla="*/ 204 h 365"/>
                    <a:gd name="T4" fmla="*/ 35 w 344"/>
                    <a:gd name="T5" fmla="*/ 259 h 365"/>
                    <a:gd name="T6" fmla="*/ 84 w 344"/>
                    <a:gd name="T7" fmla="*/ 300 h 365"/>
                    <a:gd name="T8" fmla="*/ 133 w 344"/>
                    <a:gd name="T9" fmla="*/ 312 h 365"/>
                    <a:gd name="T10" fmla="*/ 139 w 344"/>
                    <a:gd name="T11" fmla="*/ 336 h 365"/>
                    <a:gd name="T12" fmla="*/ 159 w 344"/>
                    <a:gd name="T13" fmla="*/ 356 h 365"/>
                    <a:gd name="T14" fmla="*/ 185 w 344"/>
                    <a:gd name="T15" fmla="*/ 333 h 365"/>
                    <a:gd name="T16" fmla="*/ 200 w 344"/>
                    <a:gd name="T17" fmla="*/ 309 h 365"/>
                    <a:gd name="T18" fmla="*/ 246 w 344"/>
                    <a:gd name="T19" fmla="*/ 300 h 365"/>
                    <a:gd name="T20" fmla="*/ 292 w 344"/>
                    <a:gd name="T21" fmla="*/ 268 h 365"/>
                    <a:gd name="T22" fmla="*/ 330 w 344"/>
                    <a:gd name="T23" fmla="*/ 175 h 365"/>
                    <a:gd name="T24" fmla="*/ 278 w 344"/>
                    <a:gd name="T25" fmla="*/ 96 h 365"/>
                    <a:gd name="T26" fmla="*/ 247 w 344"/>
                    <a:gd name="T27" fmla="*/ 26 h 365"/>
                    <a:gd name="T28" fmla="*/ 201 w 344"/>
                    <a:gd name="T29" fmla="*/ 73 h 365"/>
                    <a:gd name="T30" fmla="*/ 191 w 344"/>
                    <a:gd name="T31" fmla="*/ 55 h 365"/>
                    <a:gd name="T32" fmla="*/ 177 w 344"/>
                    <a:gd name="T33" fmla="*/ 52 h 365"/>
                    <a:gd name="T34" fmla="*/ 108 w 344"/>
                    <a:gd name="T35" fmla="*/ 73 h 365"/>
                    <a:gd name="T36" fmla="*/ 122 w 344"/>
                    <a:gd name="T37" fmla="*/ 40 h 365"/>
                    <a:gd name="T38" fmla="*/ 110 w 344"/>
                    <a:gd name="T39" fmla="*/ 11 h 365"/>
                    <a:gd name="T40" fmla="*/ 52 w 344"/>
                    <a:gd name="T41" fmla="*/ 107 h 365"/>
                    <a:gd name="T42" fmla="*/ 58 w 344"/>
                    <a:gd name="T43" fmla="*/ 134 h 365"/>
                    <a:gd name="T44" fmla="*/ 52 w 344"/>
                    <a:gd name="T45" fmla="*/ 157 h 365"/>
                    <a:gd name="T46" fmla="*/ 35 w 344"/>
                    <a:gd name="T47" fmla="*/ 151 h 365"/>
                    <a:gd name="T48" fmla="*/ 32 w 344"/>
                    <a:gd name="T49" fmla="*/ 116 h 365"/>
                    <a:gd name="T50" fmla="*/ 12 w 344"/>
                    <a:gd name="T51" fmla="*/ 148 h 365"/>
                    <a:gd name="T52" fmla="*/ 12 w 344"/>
                    <a:gd name="T53" fmla="*/ 169 h 365"/>
                    <a:gd name="T54" fmla="*/ 9 w 344"/>
                    <a:gd name="T55" fmla="*/ 180 h 365"/>
                    <a:gd name="T56" fmla="*/ 0 w 344"/>
                    <a:gd name="T57" fmla="*/ 189 h 365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344" h="365">
                      <a:moveTo>
                        <a:pt x="0" y="194"/>
                      </a:moveTo>
                      <a:cubicBezTo>
                        <a:pt x="0" y="198"/>
                        <a:pt x="0" y="197"/>
                        <a:pt x="6" y="209"/>
                      </a:cubicBezTo>
                      <a:cubicBezTo>
                        <a:pt x="12" y="221"/>
                        <a:pt x="23" y="250"/>
                        <a:pt x="36" y="266"/>
                      </a:cubicBezTo>
                      <a:cubicBezTo>
                        <a:pt x="49" y="282"/>
                        <a:pt x="70" y="299"/>
                        <a:pt x="87" y="308"/>
                      </a:cubicBezTo>
                      <a:cubicBezTo>
                        <a:pt x="104" y="317"/>
                        <a:pt x="129" y="314"/>
                        <a:pt x="138" y="320"/>
                      </a:cubicBezTo>
                      <a:cubicBezTo>
                        <a:pt x="147" y="326"/>
                        <a:pt x="140" y="337"/>
                        <a:pt x="144" y="344"/>
                      </a:cubicBezTo>
                      <a:cubicBezTo>
                        <a:pt x="148" y="351"/>
                        <a:pt x="157" y="365"/>
                        <a:pt x="165" y="365"/>
                      </a:cubicBezTo>
                      <a:cubicBezTo>
                        <a:pt x="173" y="365"/>
                        <a:pt x="185" y="349"/>
                        <a:pt x="192" y="341"/>
                      </a:cubicBezTo>
                      <a:cubicBezTo>
                        <a:pt x="199" y="333"/>
                        <a:pt x="197" y="322"/>
                        <a:pt x="207" y="317"/>
                      </a:cubicBezTo>
                      <a:cubicBezTo>
                        <a:pt x="217" y="312"/>
                        <a:pt x="239" y="315"/>
                        <a:pt x="255" y="308"/>
                      </a:cubicBezTo>
                      <a:cubicBezTo>
                        <a:pt x="271" y="301"/>
                        <a:pt x="289" y="296"/>
                        <a:pt x="303" y="275"/>
                      </a:cubicBezTo>
                      <a:cubicBezTo>
                        <a:pt x="317" y="254"/>
                        <a:pt x="344" y="208"/>
                        <a:pt x="342" y="179"/>
                      </a:cubicBezTo>
                      <a:cubicBezTo>
                        <a:pt x="340" y="150"/>
                        <a:pt x="302" y="123"/>
                        <a:pt x="288" y="98"/>
                      </a:cubicBezTo>
                      <a:cubicBezTo>
                        <a:pt x="274" y="73"/>
                        <a:pt x="269" y="31"/>
                        <a:pt x="256" y="27"/>
                      </a:cubicBezTo>
                      <a:cubicBezTo>
                        <a:pt x="243" y="23"/>
                        <a:pt x="218" y="70"/>
                        <a:pt x="208" y="75"/>
                      </a:cubicBezTo>
                      <a:cubicBezTo>
                        <a:pt x="198" y="80"/>
                        <a:pt x="202" y="60"/>
                        <a:pt x="198" y="56"/>
                      </a:cubicBezTo>
                      <a:cubicBezTo>
                        <a:pt x="194" y="52"/>
                        <a:pt x="197" y="50"/>
                        <a:pt x="183" y="53"/>
                      </a:cubicBezTo>
                      <a:cubicBezTo>
                        <a:pt x="169" y="56"/>
                        <a:pt x="121" y="77"/>
                        <a:pt x="112" y="75"/>
                      </a:cubicBezTo>
                      <a:cubicBezTo>
                        <a:pt x="103" y="73"/>
                        <a:pt x="126" y="52"/>
                        <a:pt x="126" y="41"/>
                      </a:cubicBezTo>
                      <a:cubicBezTo>
                        <a:pt x="126" y="30"/>
                        <a:pt x="126" y="0"/>
                        <a:pt x="114" y="11"/>
                      </a:cubicBezTo>
                      <a:cubicBezTo>
                        <a:pt x="102" y="22"/>
                        <a:pt x="63" y="89"/>
                        <a:pt x="54" y="110"/>
                      </a:cubicBezTo>
                      <a:cubicBezTo>
                        <a:pt x="45" y="131"/>
                        <a:pt x="60" y="129"/>
                        <a:pt x="60" y="137"/>
                      </a:cubicBezTo>
                      <a:cubicBezTo>
                        <a:pt x="60" y="145"/>
                        <a:pt x="58" y="158"/>
                        <a:pt x="54" y="161"/>
                      </a:cubicBezTo>
                      <a:cubicBezTo>
                        <a:pt x="50" y="164"/>
                        <a:pt x="39" y="162"/>
                        <a:pt x="36" y="155"/>
                      </a:cubicBezTo>
                      <a:cubicBezTo>
                        <a:pt x="33" y="148"/>
                        <a:pt x="37" y="119"/>
                        <a:pt x="33" y="119"/>
                      </a:cubicBezTo>
                      <a:cubicBezTo>
                        <a:pt x="29" y="119"/>
                        <a:pt x="16" y="143"/>
                        <a:pt x="12" y="152"/>
                      </a:cubicBezTo>
                      <a:cubicBezTo>
                        <a:pt x="8" y="161"/>
                        <a:pt x="12" y="168"/>
                        <a:pt x="12" y="173"/>
                      </a:cubicBezTo>
                      <a:cubicBezTo>
                        <a:pt x="12" y="178"/>
                        <a:pt x="11" y="182"/>
                        <a:pt x="9" y="185"/>
                      </a:cubicBezTo>
                      <a:cubicBezTo>
                        <a:pt x="7" y="188"/>
                        <a:pt x="0" y="190"/>
                        <a:pt x="0" y="194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100000">
                      <a:srgbClr val="FFC993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00" name="Freeform 113"/>
                <p:cNvSpPr>
                  <a:spLocks/>
                </p:cNvSpPr>
                <p:nvPr/>
              </p:nvSpPr>
              <p:spPr bwMode="auto">
                <a:xfrm>
                  <a:off x="530" y="3272"/>
                  <a:ext cx="109" cy="32"/>
                </a:xfrm>
                <a:custGeom>
                  <a:avLst/>
                  <a:gdLst>
                    <a:gd name="T0" fmla="*/ 0 w 114"/>
                    <a:gd name="T1" fmla="*/ 0 h 32"/>
                    <a:gd name="T2" fmla="*/ 37 w 114"/>
                    <a:gd name="T3" fmla="*/ 27 h 32"/>
                    <a:gd name="T4" fmla="*/ 57 w 114"/>
                    <a:gd name="T5" fmla="*/ 30 h 32"/>
                    <a:gd name="T6" fmla="*/ 77 w 114"/>
                    <a:gd name="T7" fmla="*/ 27 h 32"/>
                    <a:gd name="T8" fmla="*/ 109 w 114"/>
                    <a:gd name="T9" fmla="*/ 3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4" h="32">
                      <a:moveTo>
                        <a:pt x="0" y="0"/>
                      </a:moveTo>
                      <a:cubicBezTo>
                        <a:pt x="7" y="4"/>
                        <a:pt x="29" y="22"/>
                        <a:pt x="39" y="27"/>
                      </a:cubicBezTo>
                      <a:cubicBezTo>
                        <a:pt x="49" y="32"/>
                        <a:pt x="53" y="30"/>
                        <a:pt x="60" y="30"/>
                      </a:cubicBezTo>
                      <a:cubicBezTo>
                        <a:pt x="67" y="30"/>
                        <a:pt x="72" y="32"/>
                        <a:pt x="81" y="27"/>
                      </a:cubicBezTo>
                      <a:cubicBezTo>
                        <a:pt x="90" y="22"/>
                        <a:pt x="107" y="8"/>
                        <a:pt x="114" y="3"/>
                      </a:cubicBezTo>
                    </a:path>
                  </a:pathLst>
                </a:custGeom>
                <a:noFill/>
                <a:ln w="12700" cmpd="sng">
                  <a:solidFill>
                    <a:srgbClr val="D20000"/>
                  </a:solidFill>
                  <a:round/>
                  <a:headEnd type="none" w="med" len="med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01" name="Freeform 114"/>
                <p:cNvSpPr>
                  <a:spLocks/>
                </p:cNvSpPr>
                <p:nvPr/>
              </p:nvSpPr>
              <p:spPr bwMode="auto">
                <a:xfrm>
                  <a:off x="566" y="3283"/>
                  <a:ext cx="45" cy="10"/>
                </a:xfrm>
                <a:custGeom>
                  <a:avLst/>
                  <a:gdLst>
                    <a:gd name="T0" fmla="*/ 0 w 45"/>
                    <a:gd name="T1" fmla="*/ 10 h 10"/>
                    <a:gd name="T2" fmla="*/ 10 w 45"/>
                    <a:gd name="T3" fmla="*/ 1 h 10"/>
                    <a:gd name="T4" fmla="*/ 25 w 45"/>
                    <a:gd name="T5" fmla="*/ 4 h 10"/>
                    <a:gd name="T6" fmla="*/ 36 w 45"/>
                    <a:gd name="T7" fmla="*/ 1 h 10"/>
                    <a:gd name="T8" fmla="*/ 45 w 45"/>
                    <a:gd name="T9" fmla="*/ 10 h 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5" h="10">
                      <a:moveTo>
                        <a:pt x="0" y="10"/>
                      </a:moveTo>
                      <a:cubicBezTo>
                        <a:pt x="2" y="8"/>
                        <a:pt x="6" y="2"/>
                        <a:pt x="10" y="1"/>
                      </a:cubicBezTo>
                      <a:cubicBezTo>
                        <a:pt x="14" y="0"/>
                        <a:pt x="21" y="4"/>
                        <a:pt x="25" y="4"/>
                      </a:cubicBezTo>
                      <a:cubicBezTo>
                        <a:pt x="29" y="4"/>
                        <a:pt x="33" y="0"/>
                        <a:pt x="36" y="1"/>
                      </a:cubicBezTo>
                      <a:cubicBezTo>
                        <a:pt x="39" y="2"/>
                        <a:pt x="43" y="8"/>
                        <a:pt x="45" y="10"/>
                      </a:cubicBezTo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02" name="Freeform 115"/>
                <p:cNvSpPr>
                  <a:spLocks/>
                </p:cNvSpPr>
                <p:nvPr/>
              </p:nvSpPr>
              <p:spPr bwMode="auto">
                <a:xfrm>
                  <a:off x="513" y="3157"/>
                  <a:ext cx="61" cy="27"/>
                </a:xfrm>
                <a:custGeom>
                  <a:avLst/>
                  <a:gdLst>
                    <a:gd name="T0" fmla="*/ 61 w 63"/>
                    <a:gd name="T1" fmla="*/ 15 h 28"/>
                    <a:gd name="T2" fmla="*/ 32 w 63"/>
                    <a:gd name="T3" fmla="*/ 4 h 28"/>
                    <a:gd name="T4" fmla="*/ 23 w 63"/>
                    <a:gd name="T5" fmla="*/ 4 h 28"/>
                    <a:gd name="T6" fmla="*/ 0 w 63"/>
                    <a:gd name="T7" fmla="*/ 27 h 2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3" h="28">
                      <a:moveTo>
                        <a:pt x="63" y="16"/>
                      </a:moveTo>
                      <a:cubicBezTo>
                        <a:pt x="58" y="14"/>
                        <a:pt x="39" y="6"/>
                        <a:pt x="33" y="4"/>
                      </a:cubicBezTo>
                      <a:cubicBezTo>
                        <a:pt x="27" y="2"/>
                        <a:pt x="29" y="0"/>
                        <a:pt x="24" y="4"/>
                      </a:cubicBezTo>
                      <a:cubicBezTo>
                        <a:pt x="19" y="8"/>
                        <a:pt x="5" y="23"/>
                        <a:pt x="0" y="28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03" name="Freeform 116"/>
                <p:cNvSpPr>
                  <a:spLocks/>
                </p:cNvSpPr>
                <p:nvPr/>
              </p:nvSpPr>
              <p:spPr bwMode="auto">
                <a:xfrm>
                  <a:off x="533" y="3187"/>
                  <a:ext cx="26" cy="26"/>
                </a:xfrm>
                <a:custGeom>
                  <a:avLst/>
                  <a:gdLst>
                    <a:gd name="T0" fmla="*/ 26 w 27"/>
                    <a:gd name="T1" fmla="*/ 12 h 27"/>
                    <a:gd name="T2" fmla="*/ 12 w 27"/>
                    <a:gd name="T3" fmla="*/ 0 h 27"/>
                    <a:gd name="T4" fmla="*/ 0 w 27"/>
                    <a:gd name="T5" fmla="*/ 14 h 27"/>
                    <a:gd name="T6" fmla="*/ 14 w 27"/>
                    <a:gd name="T7" fmla="*/ 26 h 27"/>
                    <a:gd name="T8" fmla="*/ 26 w 27"/>
                    <a:gd name="T9" fmla="*/ 12 h 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7" h="27">
                      <a:moveTo>
                        <a:pt x="27" y="12"/>
                      </a:moveTo>
                      <a:cubicBezTo>
                        <a:pt x="27" y="8"/>
                        <a:pt x="16" y="0"/>
                        <a:pt x="12" y="0"/>
                      </a:cubicBezTo>
                      <a:cubicBezTo>
                        <a:pt x="8" y="0"/>
                        <a:pt x="0" y="11"/>
                        <a:pt x="0" y="15"/>
                      </a:cubicBezTo>
                      <a:cubicBezTo>
                        <a:pt x="0" y="19"/>
                        <a:pt x="11" y="27"/>
                        <a:pt x="15" y="27"/>
                      </a:cubicBezTo>
                      <a:cubicBezTo>
                        <a:pt x="19" y="27"/>
                        <a:pt x="27" y="16"/>
                        <a:pt x="27" y="1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04" name="Freeform 117"/>
                <p:cNvSpPr>
                  <a:spLocks/>
                </p:cNvSpPr>
                <p:nvPr/>
              </p:nvSpPr>
              <p:spPr bwMode="auto">
                <a:xfrm>
                  <a:off x="512" y="3165"/>
                  <a:ext cx="62" cy="36"/>
                </a:xfrm>
                <a:custGeom>
                  <a:avLst/>
                  <a:gdLst>
                    <a:gd name="T0" fmla="*/ 4 w 64"/>
                    <a:gd name="T1" fmla="*/ 31 h 36"/>
                    <a:gd name="T2" fmla="*/ 4 w 64"/>
                    <a:gd name="T3" fmla="*/ 22 h 36"/>
                    <a:gd name="T4" fmla="*/ 30 w 64"/>
                    <a:gd name="T5" fmla="*/ 1 h 36"/>
                    <a:gd name="T6" fmla="*/ 59 w 64"/>
                    <a:gd name="T7" fmla="*/ 13 h 36"/>
                    <a:gd name="T8" fmla="*/ 50 w 64"/>
                    <a:gd name="T9" fmla="*/ 31 h 36"/>
                    <a:gd name="T10" fmla="*/ 33 w 64"/>
                    <a:gd name="T11" fmla="*/ 19 h 36"/>
                    <a:gd name="T12" fmla="*/ 13 w 64"/>
                    <a:gd name="T13" fmla="*/ 34 h 36"/>
                    <a:gd name="T14" fmla="*/ 4 w 64"/>
                    <a:gd name="T15" fmla="*/ 31 h 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4" h="36">
                      <a:moveTo>
                        <a:pt x="4" y="31"/>
                      </a:moveTo>
                      <a:cubicBezTo>
                        <a:pt x="3" y="29"/>
                        <a:pt x="0" y="27"/>
                        <a:pt x="4" y="22"/>
                      </a:cubicBezTo>
                      <a:cubicBezTo>
                        <a:pt x="8" y="17"/>
                        <a:pt x="22" y="2"/>
                        <a:pt x="31" y="1"/>
                      </a:cubicBezTo>
                      <a:cubicBezTo>
                        <a:pt x="40" y="0"/>
                        <a:pt x="58" y="8"/>
                        <a:pt x="61" y="13"/>
                      </a:cubicBezTo>
                      <a:cubicBezTo>
                        <a:pt x="64" y="18"/>
                        <a:pt x="56" y="30"/>
                        <a:pt x="52" y="31"/>
                      </a:cubicBezTo>
                      <a:cubicBezTo>
                        <a:pt x="48" y="32"/>
                        <a:pt x="40" y="19"/>
                        <a:pt x="34" y="19"/>
                      </a:cubicBezTo>
                      <a:cubicBezTo>
                        <a:pt x="28" y="19"/>
                        <a:pt x="18" y="32"/>
                        <a:pt x="13" y="34"/>
                      </a:cubicBezTo>
                      <a:cubicBezTo>
                        <a:pt x="8" y="36"/>
                        <a:pt x="4" y="34"/>
                        <a:pt x="4" y="3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175" cmpd="sng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05" name="Freeform 118"/>
                <p:cNvSpPr>
                  <a:spLocks/>
                </p:cNvSpPr>
                <p:nvPr/>
              </p:nvSpPr>
              <p:spPr bwMode="auto">
                <a:xfrm flipH="1">
                  <a:off x="611" y="3153"/>
                  <a:ext cx="61" cy="27"/>
                </a:xfrm>
                <a:custGeom>
                  <a:avLst/>
                  <a:gdLst>
                    <a:gd name="T0" fmla="*/ 61 w 63"/>
                    <a:gd name="T1" fmla="*/ 15 h 28"/>
                    <a:gd name="T2" fmla="*/ 32 w 63"/>
                    <a:gd name="T3" fmla="*/ 4 h 28"/>
                    <a:gd name="T4" fmla="*/ 23 w 63"/>
                    <a:gd name="T5" fmla="*/ 4 h 28"/>
                    <a:gd name="T6" fmla="*/ 0 w 63"/>
                    <a:gd name="T7" fmla="*/ 27 h 2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3" h="28">
                      <a:moveTo>
                        <a:pt x="63" y="16"/>
                      </a:moveTo>
                      <a:cubicBezTo>
                        <a:pt x="58" y="14"/>
                        <a:pt x="39" y="6"/>
                        <a:pt x="33" y="4"/>
                      </a:cubicBezTo>
                      <a:cubicBezTo>
                        <a:pt x="27" y="2"/>
                        <a:pt x="29" y="0"/>
                        <a:pt x="24" y="4"/>
                      </a:cubicBezTo>
                      <a:cubicBezTo>
                        <a:pt x="19" y="8"/>
                        <a:pt x="5" y="23"/>
                        <a:pt x="0" y="28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06" name="Freeform 119"/>
                <p:cNvSpPr>
                  <a:spLocks/>
                </p:cNvSpPr>
                <p:nvPr/>
              </p:nvSpPr>
              <p:spPr bwMode="auto">
                <a:xfrm flipH="1">
                  <a:off x="626" y="3183"/>
                  <a:ext cx="26" cy="26"/>
                </a:xfrm>
                <a:custGeom>
                  <a:avLst/>
                  <a:gdLst>
                    <a:gd name="T0" fmla="*/ 26 w 27"/>
                    <a:gd name="T1" fmla="*/ 12 h 27"/>
                    <a:gd name="T2" fmla="*/ 12 w 27"/>
                    <a:gd name="T3" fmla="*/ 0 h 27"/>
                    <a:gd name="T4" fmla="*/ 0 w 27"/>
                    <a:gd name="T5" fmla="*/ 14 h 27"/>
                    <a:gd name="T6" fmla="*/ 14 w 27"/>
                    <a:gd name="T7" fmla="*/ 26 h 27"/>
                    <a:gd name="T8" fmla="*/ 26 w 27"/>
                    <a:gd name="T9" fmla="*/ 12 h 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7" h="27">
                      <a:moveTo>
                        <a:pt x="27" y="12"/>
                      </a:moveTo>
                      <a:cubicBezTo>
                        <a:pt x="27" y="8"/>
                        <a:pt x="16" y="0"/>
                        <a:pt x="12" y="0"/>
                      </a:cubicBezTo>
                      <a:cubicBezTo>
                        <a:pt x="8" y="0"/>
                        <a:pt x="0" y="11"/>
                        <a:pt x="0" y="15"/>
                      </a:cubicBezTo>
                      <a:cubicBezTo>
                        <a:pt x="0" y="19"/>
                        <a:pt x="11" y="27"/>
                        <a:pt x="15" y="27"/>
                      </a:cubicBezTo>
                      <a:cubicBezTo>
                        <a:pt x="19" y="27"/>
                        <a:pt x="27" y="16"/>
                        <a:pt x="27" y="1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07" name="Freeform 120"/>
                <p:cNvSpPr>
                  <a:spLocks/>
                </p:cNvSpPr>
                <p:nvPr/>
              </p:nvSpPr>
              <p:spPr bwMode="auto">
                <a:xfrm flipH="1">
                  <a:off x="611" y="3162"/>
                  <a:ext cx="62" cy="35"/>
                </a:xfrm>
                <a:custGeom>
                  <a:avLst/>
                  <a:gdLst>
                    <a:gd name="T0" fmla="*/ 4 w 64"/>
                    <a:gd name="T1" fmla="*/ 30 h 36"/>
                    <a:gd name="T2" fmla="*/ 4 w 64"/>
                    <a:gd name="T3" fmla="*/ 21 h 36"/>
                    <a:gd name="T4" fmla="*/ 30 w 64"/>
                    <a:gd name="T5" fmla="*/ 1 h 36"/>
                    <a:gd name="T6" fmla="*/ 59 w 64"/>
                    <a:gd name="T7" fmla="*/ 13 h 36"/>
                    <a:gd name="T8" fmla="*/ 50 w 64"/>
                    <a:gd name="T9" fmla="*/ 30 h 36"/>
                    <a:gd name="T10" fmla="*/ 33 w 64"/>
                    <a:gd name="T11" fmla="*/ 18 h 36"/>
                    <a:gd name="T12" fmla="*/ 13 w 64"/>
                    <a:gd name="T13" fmla="*/ 33 h 36"/>
                    <a:gd name="T14" fmla="*/ 4 w 64"/>
                    <a:gd name="T15" fmla="*/ 30 h 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4" h="36">
                      <a:moveTo>
                        <a:pt x="4" y="31"/>
                      </a:moveTo>
                      <a:cubicBezTo>
                        <a:pt x="3" y="29"/>
                        <a:pt x="0" y="27"/>
                        <a:pt x="4" y="22"/>
                      </a:cubicBezTo>
                      <a:cubicBezTo>
                        <a:pt x="8" y="17"/>
                        <a:pt x="22" y="2"/>
                        <a:pt x="31" y="1"/>
                      </a:cubicBezTo>
                      <a:cubicBezTo>
                        <a:pt x="40" y="0"/>
                        <a:pt x="58" y="8"/>
                        <a:pt x="61" y="13"/>
                      </a:cubicBezTo>
                      <a:cubicBezTo>
                        <a:pt x="64" y="18"/>
                        <a:pt x="56" y="30"/>
                        <a:pt x="52" y="31"/>
                      </a:cubicBezTo>
                      <a:cubicBezTo>
                        <a:pt x="48" y="32"/>
                        <a:pt x="40" y="19"/>
                        <a:pt x="34" y="19"/>
                      </a:cubicBezTo>
                      <a:cubicBezTo>
                        <a:pt x="28" y="19"/>
                        <a:pt x="18" y="32"/>
                        <a:pt x="13" y="34"/>
                      </a:cubicBezTo>
                      <a:cubicBezTo>
                        <a:pt x="8" y="36"/>
                        <a:pt x="4" y="34"/>
                        <a:pt x="4" y="3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175" cmpd="sng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08" name="Freeform 121"/>
                <p:cNvSpPr>
                  <a:spLocks/>
                </p:cNvSpPr>
                <p:nvPr/>
              </p:nvSpPr>
              <p:spPr bwMode="auto">
                <a:xfrm>
                  <a:off x="592" y="3126"/>
                  <a:ext cx="99" cy="105"/>
                </a:xfrm>
                <a:custGeom>
                  <a:avLst/>
                  <a:gdLst>
                    <a:gd name="T0" fmla="*/ 4 w 102"/>
                    <a:gd name="T1" fmla="*/ 34 h 107"/>
                    <a:gd name="T2" fmla="*/ 36 w 102"/>
                    <a:gd name="T3" fmla="*/ 5 h 107"/>
                    <a:gd name="T4" fmla="*/ 65 w 102"/>
                    <a:gd name="T5" fmla="*/ 5 h 107"/>
                    <a:gd name="T6" fmla="*/ 94 w 102"/>
                    <a:gd name="T7" fmla="*/ 34 h 107"/>
                    <a:gd name="T8" fmla="*/ 94 w 102"/>
                    <a:gd name="T9" fmla="*/ 67 h 107"/>
                    <a:gd name="T10" fmla="*/ 68 w 102"/>
                    <a:gd name="T11" fmla="*/ 99 h 107"/>
                    <a:gd name="T12" fmla="*/ 39 w 102"/>
                    <a:gd name="T13" fmla="*/ 102 h 107"/>
                    <a:gd name="T14" fmla="*/ 13 w 102"/>
                    <a:gd name="T15" fmla="*/ 90 h 107"/>
                    <a:gd name="T16" fmla="*/ 1 w 102"/>
                    <a:gd name="T17" fmla="*/ 64 h 107"/>
                    <a:gd name="T18" fmla="*/ 4 w 102"/>
                    <a:gd name="T19" fmla="*/ 34 h 10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02" h="107">
                      <a:moveTo>
                        <a:pt x="4" y="35"/>
                      </a:moveTo>
                      <a:cubicBezTo>
                        <a:pt x="9" y="25"/>
                        <a:pt x="27" y="10"/>
                        <a:pt x="37" y="5"/>
                      </a:cubicBezTo>
                      <a:cubicBezTo>
                        <a:pt x="47" y="0"/>
                        <a:pt x="57" y="0"/>
                        <a:pt x="67" y="5"/>
                      </a:cubicBezTo>
                      <a:cubicBezTo>
                        <a:pt x="77" y="10"/>
                        <a:pt x="92" y="25"/>
                        <a:pt x="97" y="35"/>
                      </a:cubicBezTo>
                      <a:cubicBezTo>
                        <a:pt x="102" y="45"/>
                        <a:pt x="101" y="57"/>
                        <a:pt x="97" y="68"/>
                      </a:cubicBezTo>
                      <a:cubicBezTo>
                        <a:pt x="93" y="79"/>
                        <a:pt x="79" y="95"/>
                        <a:pt x="70" y="101"/>
                      </a:cubicBezTo>
                      <a:cubicBezTo>
                        <a:pt x="61" y="107"/>
                        <a:pt x="49" y="105"/>
                        <a:pt x="40" y="104"/>
                      </a:cubicBezTo>
                      <a:cubicBezTo>
                        <a:pt x="31" y="103"/>
                        <a:pt x="19" y="98"/>
                        <a:pt x="13" y="92"/>
                      </a:cubicBezTo>
                      <a:cubicBezTo>
                        <a:pt x="7" y="86"/>
                        <a:pt x="2" y="74"/>
                        <a:pt x="1" y="65"/>
                      </a:cubicBezTo>
                      <a:cubicBezTo>
                        <a:pt x="0" y="56"/>
                        <a:pt x="4" y="41"/>
                        <a:pt x="4" y="35"/>
                      </a:cubicBez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09" name="Freeform 122"/>
                <p:cNvSpPr>
                  <a:spLocks/>
                </p:cNvSpPr>
                <p:nvPr/>
              </p:nvSpPr>
              <p:spPr bwMode="auto">
                <a:xfrm>
                  <a:off x="491" y="3132"/>
                  <a:ext cx="99" cy="103"/>
                </a:xfrm>
                <a:custGeom>
                  <a:avLst/>
                  <a:gdLst>
                    <a:gd name="T0" fmla="*/ 1 w 99"/>
                    <a:gd name="T1" fmla="*/ 31 h 103"/>
                    <a:gd name="T2" fmla="*/ 27 w 99"/>
                    <a:gd name="T3" fmla="*/ 8 h 103"/>
                    <a:gd name="T4" fmla="*/ 70 w 99"/>
                    <a:gd name="T5" fmla="*/ 5 h 103"/>
                    <a:gd name="T6" fmla="*/ 96 w 99"/>
                    <a:gd name="T7" fmla="*/ 37 h 103"/>
                    <a:gd name="T8" fmla="*/ 90 w 99"/>
                    <a:gd name="T9" fmla="*/ 73 h 103"/>
                    <a:gd name="T10" fmla="*/ 70 w 99"/>
                    <a:gd name="T11" fmla="*/ 96 h 103"/>
                    <a:gd name="T12" fmla="*/ 58 w 99"/>
                    <a:gd name="T13" fmla="*/ 101 h 103"/>
                    <a:gd name="T14" fmla="*/ 30 w 99"/>
                    <a:gd name="T15" fmla="*/ 99 h 103"/>
                    <a:gd name="T16" fmla="*/ 7 w 99"/>
                    <a:gd name="T17" fmla="*/ 78 h 103"/>
                    <a:gd name="T18" fmla="*/ 1 w 99"/>
                    <a:gd name="T19" fmla="*/ 59 h 103"/>
                    <a:gd name="T20" fmla="*/ 1 w 99"/>
                    <a:gd name="T21" fmla="*/ 31 h 10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99" h="103">
                      <a:moveTo>
                        <a:pt x="1" y="31"/>
                      </a:moveTo>
                      <a:cubicBezTo>
                        <a:pt x="5" y="23"/>
                        <a:pt x="15" y="12"/>
                        <a:pt x="27" y="8"/>
                      </a:cubicBezTo>
                      <a:cubicBezTo>
                        <a:pt x="38" y="4"/>
                        <a:pt x="59" y="0"/>
                        <a:pt x="70" y="5"/>
                      </a:cubicBezTo>
                      <a:cubicBezTo>
                        <a:pt x="82" y="10"/>
                        <a:pt x="93" y="26"/>
                        <a:pt x="96" y="37"/>
                      </a:cubicBezTo>
                      <a:cubicBezTo>
                        <a:pt x="99" y="48"/>
                        <a:pt x="94" y="63"/>
                        <a:pt x="90" y="73"/>
                      </a:cubicBezTo>
                      <a:cubicBezTo>
                        <a:pt x="87" y="82"/>
                        <a:pt x="75" y="91"/>
                        <a:pt x="70" y="96"/>
                      </a:cubicBezTo>
                      <a:cubicBezTo>
                        <a:pt x="65" y="101"/>
                        <a:pt x="65" y="100"/>
                        <a:pt x="58" y="101"/>
                      </a:cubicBezTo>
                      <a:cubicBezTo>
                        <a:pt x="51" y="102"/>
                        <a:pt x="38" y="103"/>
                        <a:pt x="30" y="99"/>
                      </a:cubicBezTo>
                      <a:cubicBezTo>
                        <a:pt x="22" y="95"/>
                        <a:pt x="12" y="85"/>
                        <a:pt x="7" y="78"/>
                      </a:cubicBezTo>
                      <a:cubicBezTo>
                        <a:pt x="2" y="71"/>
                        <a:pt x="2" y="67"/>
                        <a:pt x="1" y="59"/>
                      </a:cubicBezTo>
                      <a:cubicBezTo>
                        <a:pt x="0" y="51"/>
                        <a:pt x="1" y="37"/>
                        <a:pt x="1" y="31"/>
                      </a:cubicBez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10" name="Freeform 123"/>
                <p:cNvSpPr>
                  <a:spLocks/>
                </p:cNvSpPr>
                <p:nvPr/>
              </p:nvSpPr>
              <p:spPr bwMode="auto">
                <a:xfrm>
                  <a:off x="637" y="3213"/>
                  <a:ext cx="67" cy="80"/>
                </a:xfrm>
                <a:custGeom>
                  <a:avLst/>
                  <a:gdLst>
                    <a:gd name="T0" fmla="*/ 57 w 70"/>
                    <a:gd name="T1" fmla="*/ 6 h 82"/>
                    <a:gd name="T2" fmla="*/ 60 w 70"/>
                    <a:gd name="T3" fmla="*/ 38 h 82"/>
                    <a:gd name="T4" fmla="*/ 41 w 70"/>
                    <a:gd name="T5" fmla="*/ 79 h 82"/>
                    <a:gd name="T6" fmla="*/ 3 w 70"/>
                    <a:gd name="T7" fmla="*/ 29 h 82"/>
                    <a:gd name="T8" fmla="*/ 57 w 70"/>
                    <a:gd name="T9" fmla="*/ 6 h 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0" h="82">
                      <a:moveTo>
                        <a:pt x="60" y="6"/>
                      </a:moveTo>
                      <a:cubicBezTo>
                        <a:pt x="70" y="8"/>
                        <a:pt x="66" y="27"/>
                        <a:pt x="63" y="39"/>
                      </a:cubicBezTo>
                      <a:cubicBezTo>
                        <a:pt x="60" y="51"/>
                        <a:pt x="53" y="82"/>
                        <a:pt x="43" y="81"/>
                      </a:cubicBezTo>
                      <a:cubicBezTo>
                        <a:pt x="33" y="80"/>
                        <a:pt x="0" y="42"/>
                        <a:pt x="3" y="30"/>
                      </a:cubicBezTo>
                      <a:cubicBezTo>
                        <a:pt x="6" y="18"/>
                        <a:pt x="50" y="0"/>
                        <a:pt x="60" y="6"/>
                      </a:cubicBezTo>
                      <a:close/>
                    </a:path>
                  </a:pathLst>
                </a:custGeom>
                <a:solidFill>
                  <a:srgbClr val="FDA1F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175" cmpd="sng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11" name="Freeform 124"/>
                <p:cNvSpPr>
                  <a:spLocks/>
                </p:cNvSpPr>
                <p:nvPr/>
              </p:nvSpPr>
              <p:spPr bwMode="auto">
                <a:xfrm>
                  <a:off x="468" y="3219"/>
                  <a:ext cx="75" cy="67"/>
                </a:xfrm>
                <a:custGeom>
                  <a:avLst/>
                  <a:gdLst>
                    <a:gd name="T0" fmla="*/ 0 w 75"/>
                    <a:gd name="T1" fmla="*/ 26 h 67"/>
                    <a:gd name="T2" fmla="*/ 12 w 75"/>
                    <a:gd name="T3" fmla="*/ 53 h 67"/>
                    <a:gd name="T4" fmla="*/ 42 w 75"/>
                    <a:gd name="T5" fmla="*/ 56 h 67"/>
                    <a:gd name="T6" fmla="*/ 54 w 75"/>
                    <a:gd name="T7" fmla="*/ 62 h 67"/>
                    <a:gd name="T8" fmla="*/ 72 w 75"/>
                    <a:gd name="T9" fmla="*/ 26 h 67"/>
                    <a:gd name="T10" fmla="*/ 36 w 75"/>
                    <a:gd name="T11" fmla="*/ 14 h 67"/>
                    <a:gd name="T12" fmla="*/ 15 w 75"/>
                    <a:gd name="T13" fmla="*/ 2 h 67"/>
                    <a:gd name="T14" fmla="*/ 0 w 75"/>
                    <a:gd name="T15" fmla="*/ 26 h 6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5" h="67">
                      <a:moveTo>
                        <a:pt x="0" y="26"/>
                      </a:moveTo>
                      <a:cubicBezTo>
                        <a:pt x="0" y="34"/>
                        <a:pt x="5" y="48"/>
                        <a:pt x="12" y="53"/>
                      </a:cubicBezTo>
                      <a:cubicBezTo>
                        <a:pt x="19" y="58"/>
                        <a:pt x="35" y="55"/>
                        <a:pt x="42" y="56"/>
                      </a:cubicBezTo>
                      <a:cubicBezTo>
                        <a:pt x="49" y="57"/>
                        <a:pt x="49" y="67"/>
                        <a:pt x="54" y="62"/>
                      </a:cubicBezTo>
                      <a:cubicBezTo>
                        <a:pt x="59" y="57"/>
                        <a:pt x="75" y="34"/>
                        <a:pt x="72" y="26"/>
                      </a:cubicBezTo>
                      <a:cubicBezTo>
                        <a:pt x="69" y="18"/>
                        <a:pt x="45" y="18"/>
                        <a:pt x="36" y="14"/>
                      </a:cubicBezTo>
                      <a:cubicBezTo>
                        <a:pt x="27" y="10"/>
                        <a:pt x="21" y="0"/>
                        <a:pt x="15" y="2"/>
                      </a:cubicBezTo>
                      <a:cubicBezTo>
                        <a:pt x="9" y="4"/>
                        <a:pt x="3" y="21"/>
                        <a:pt x="0" y="26"/>
                      </a:cubicBezTo>
                      <a:close/>
                    </a:path>
                  </a:pathLst>
                </a:custGeom>
                <a:solidFill>
                  <a:srgbClr val="FDA1F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175" cmpd="sng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12" name="Freeform 125"/>
                <p:cNvSpPr>
                  <a:spLocks/>
                </p:cNvSpPr>
                <p:nvPr/>
              </p:nvSpPr>
              <p:spPr bwMode="auto">
                <a:xfrm>
                  <a:off x="754" y="3568"/>
                  <a:ext cx="89" cy="108"/>
                </a:xfrm>
                <a:custGeom>
                  <a:avLst/>
                  <a:gdLst>
                    <a:gd name="T0" fmla="*/ 68 w 100"/>
                    <a:gd name="T1" fmla="*/ 4 h 116"/>
                    <a:gd name="T2" fmla="*/ 68 w 100"/>
                    <a:gd name="T3" fmla="*/ 0 h 116"/>
                    <a:gd name="T4" fmla="*/ 89 w 100"/>
                    <a:gd name="T5" fmla="*/ 52 h 116"/>
                    <a:gd name="T6" fmla="*/ 25 w 100"/>
                    <a:gd name="T7" fmla="*/ 108 h 116"/>
                    <a:gd name="T8" fmla="*/ 0 w 100"/>
                    <a:gd name="T9" fmla="*/ 74 h 116"/>
                    <a:gd name="T10" fmla="*/ 68 w 100"/>
                    <a:gd name="T11" fmla="*/ 4 h 1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00" h="116">
                      <a:moveTo>
                        <a:pt x="76" y="4"/>
                      </a:moveTo>
                      <a:lnTo>
                        <a:pt x="76" y="0"/>
                      </a:lnTo>
                      <a:lnTo>
                        <a:pt x="100" y="56"/>
                      </a:lnTo>
                      <a:lnTo>
                        <a:pt x="28" y="116"/>
                      </a:lnTo>
                      <a:lnTo>
                        <a:pt x="0" y="80"/>
                      </a:lnTo>
                      <a:lnTo>
                        <a:pt x="76" y="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581" name="Freeform 126"/>
              <p:cNvSpPr>
                <a:spLocks/>
              </p:cNvSpPr>
              <p:nvPr/>
            </p:nvSpPr>
            <p:spPr bwMode="auto">
              <a:xfrm>
                <a:off x="570" y="3232"/>
                <a:ext cx="39" cy="15"/>
              </a:xfrm>
              <a:custGeom>
                <a:avLst/>
                <a:gdLst>
                  <a:gd name="T0" fmla="*/ 0 w 39"/>
                  <a:gd name="T1" fmla="*/ 10 h 15"/>
                  <a:gd name="T2" fmla="*/ 6 w 39"/>
                  <a:gd name="T3" fmla="*/ 13 h 15"/>
                  <a:gd name="T4" fmla="*/ 18 w 39"/>
                  <a:gd name="T5" fmla="*/ 0 h 15"/>
                  <a:gd name="T6" fmla="*/ 30 w 39"/>
                  <a:gd name="T7" fmla="*/ 13 h 15"/>
                  <a:gd name="T8" fmla="*/ 39 w 39"/>
                  <a:gd name="T9" fmla="*/ 1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9" h="15">
                    <a:moveTo>
                      <a:pt x="0" y="10"/>
                    </a:moveTo>
                    <a:cubicBezTo>
                      <a:pt x="1" y="10"/>
                      <a:pt x="3" y="15"/>
                      <a:pt x="6" y="13"/>
                    </a:cubicBezTo>
                    <a:cubicBezTo>
                      <a:pt x="9" y="11"/>
                      <a:pt x="14" y="0"/>
                      <a:pt x="18" y="0"/>
                    </a:cubicBezTo>
                    <a:cubicBezTo>
                      <a:pt x="22" y="0"/>
                      <a:pt x="27" y="11"/>
                      <a:pt x="30" y="13"/>
                    </a:cubicBezTo>
                    <a:cubicBezTo>
                      <a:pt x="33" y="15"/>
                      <a:pt x="37" y="11"/>
                      <a:pt x="39" y="1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2544" name="Group 127"/>
            <p:cNvGrpSpPr>
              <a:grpSpLocks/>
            </p:cNvGrpSpPr>
            <p:nvPr/>
          </p:nvGrpSpPr>
          <p:grpSpPr bwMode="auto">
            <a:xfrm>
              <a:off x="5057" y="3203"/>
              <a:ext cx="499" cy="959"/>
              <a:chOff x="768" y="48"/>
              <a:chExt cx="581" cy="1050"/>
            </a:xfrm>
          </p:grpSpPr>
          <p:grpSp>
            <p:nvGrpSpPr>
              <p:cNvPr id="22546" name="Group 128"/>
              <p:cNvGrpSpPr>
                <a:grpSpLocks/>
              </p:cNvGrpSpPr>
              <p:nvPr/>
            </p:nvGrpSpPr>
            <p:grpSpPr bwMode="auto">
              <a:xfrm>
                <a:off x="768" y="48"/>
                <a:ext cx="581" cy="1050"/>
                <a:chOff x="1680" y="1488"/>
                <a:chExt cx="581" cy="1050"/>
              </a:xfrm>
            </p:grpSpPr>
            <p:sp>
              <p:nvSpPr>
                <p:cNvPr id="22548" name="Freeform 129"/>
                <p:cNvSpPr>
                  <a:spLocks/>
                </p:cNvSpPr>
                <p:nvPr/>
              </p:nvSpPr>
              <p:spPr bwMode="auto">
                <a:xfrm>
                  <a:off x="1971" y="2252"/>
                  <a:ext cx="0" cy="241"/>
                </a:xfrm>
                <a:custGeom>
                  <a:avLst/>
                  <a:gdLst>
                    <a:gd name="T0" fmla="*/ 0 w 1"/>
                    <a:gd name="T1" fmla="*/ 0 h 256"/>
                    <a:gd name="T2" fmla="*/ 0 w 1"/>
                    <a:gd name="T3" fmla="*/ 241 h 25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256">
                      <a:moveTo>
                        <a:pt x="0" y="0"/>
                      </a:moveTo>
                      <a:lnTo>
                        <a:pt x="0" y="256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49" name="Freeform 130"/>
                <p:cNvSpPr>
                  <a:spLocks/>
                </p:cNvSpPr>
                <p:nvPr/>
              </p:nvSpPr>
              <p:spPr bwMode="auto">
                <a:xfrm>
                  <a:off x="1768" y="2105"/>
                  <a:ext cx="406" cy="399"/>
                </a:xfrm>
                <a:custGeom>
                  <a:avLst/>
                  <a:gdLst>
                    <a:gd name="T0" fmla="*/ 69 w 468"/>
                    <a:gd name="T1" fmla="*/ 8 h 423"/>
                    <a:gd name="T2" fmla="*/ 272 w 468"/>
                    <a:gd name="T3" fmla="*/ 8 h 423"/>
                    <a:gd name="T4" fmla="*/ 318 w 468"/>
                    <a:gd name="T5" fmla="*/ 8 h 423"/>
                    <a:gd name="T6" fmla="*/ 334 w 468"/>
                    <a:gd name="T7" fmla="*/ 26 h 423"/>
                    <a:gd name="T8" fmla="*/ 362 w 468"/>
                    <a:gd name="T9" fmla="*/ 79 h 423"/>
                    <a:gd name="T10" fmla="*/ 376 w 468"/>
                    <a:gd name="T11" fmla="*/ 125 h 423"/>
                    <a:gd name="T12" fmla="*/ 402 w 468"/>
                    <a:gd name="T13" fmla="*/ 189 h 423"/>
                    <a:gd name="T14" fmla="*/ 402 w 468"/>
                    <a:gd name="T15" fmla="*/ 279 h 423"/>
                    <a:gd name="T16" fmla="*/ 379 w 468"/>
                    <a:gd name="T17" fmla="*/ 328 h 423"/>
                    <a:gd name="T18" fmla="*/ 372 w 468"/>
                    <a:gd name="T19" fmla="*/ 381 h 423"/>
                    <a:gd name="T20" fmla="*/ 369 w 468"/>
                    <a:gd name="T21" fmla="*/ 396 h 423"/>
                    <a:gd name="T22" fmla="*/ 341 w 468"/>
                    <a:gd name="T23" fmla="*/ 366 h 423"/>
                    <a:gd name="T24" fmla="*/ 320 w 468"/>
                    <a:gd name="T25" fmla="*/ 351 h 423"/>
                    <a:gd name="T26" fmla="*/ 275 w 468"/>
                    <a:gd name="T27" fmla="*/ 340 h 423"/>
                    <a:gd name="T28" fmla="*/ 237 w 468"/>
                    <a:gd name="T29" fmla="*/ 358 h 423"/>
                    <a:gd name="T30" fmla="*/ 206 w 468"/>
                    <a:gd name="T31" fmla="*/ 385 h 423"/>
                    <a:gd name="T32" fmla="*/ 193 w 468"/>
                    <a:gd name="T33" fmla="*/ 370 h 423"/>
                    <a:gd name="T34" fmla="*/ 143 w 468"/>
                    <a:gd name="T35" fmla="*/ 347 h 423"/>
                    <a:gd name="T36" fmla="*/ 91 w 468"/>
                    <a:gd name="T37" fmla="*/ 347 h 423"/>
                    <a:gd name="T38" fmla="*/ 63 w 468"/>
                    <a:gd name="T39" fmla="*/ 377 h 423"/>
                    <a:gd name="T40" fmla="*/ 43 w 468"/>
                    <a:gd name="T41" fmla="*/ 389 h 423"/>
                    <a:gd name="T42" fmla="*/ 27 w 468"/>
                    <a:gd name="T43" fmla="*/ 370 h 423"/>
                    <a:gd name="T44" fmla="*/ 11 w 468"/>
                    <a:gd name="T45" fmla="*/ 321 h 423"/>
                    <a:gd name="T46" fmla="*/ 1 w 468"/>
                    <a:gd name="T47" fmla="*/ 257 h 423"/>
                    <a:gd name="T48" fmla="*/ 4 w 468"/>
                    <a:gd name="T49" fmla="*/ 200 h 423"/>
                    <a:gd name="T50" fmla="*/ 27 w 468"/>
                    <a:gd name="T51" fmla="*/ 143 h 423"/>
                    <a:gd name="T52" fmla="*/ 49 w 468"/>
                    <a:gd name="T53" fmla="*/ 94 h 423"/>
                    <a:gd name="T54" fmla="*/ 69 w 468"/>
                    <a:gd name="T55" fmla="*/ 8 h 423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468" h="423">
                      <a:moveTo>
                        <a:pt x="79" y="8"/>
                      </a:moveTo>
                      <a:cubicBezTo>
                        <a:pt x="118" y="0"/>
                        <a:pt x="265" y="8"/>
                        <a:pt x="313" y="8"/>
                      </a:cubicBezTo>
                      <a:cubicBezTo>
                        <a:pt x="361" y="8"/>
                        <a:pt x="355" y="5"/>
                        <a:pt x="367" y="8"/>
                      </a:cubicBezTo>
                      <a:cubicBezTo>
                        <a:pt x="379" y="11"/>
                        <a:pt x="377" y="15"/>
                        <a:pt x="385" y="28"/>
                      </a:cubicBezTo>
                      <a:cubicBezTo>
                        <a:pt x="393" y="41"/>
                        <a:pt x="409" y="67"/>
                        <a:pt x="417" y="84"/>
                      </a:cubicBezTo>
                      <a:cubicBezTo>
                        <a:pt x="425" y="101"/>
                        <a:pt x="425" y="113"/>
                        <a:pt x="433" y="132"/>
                      </a:cubicBezTo>
                      <a:cubicBezTo>
                        <a:pt x="441" y="151"/>
                        <a:pt x="458" y="173"/>
                        <a:pt x="463" y="200"/>
                      </a:cubicBezTo>
                      <a:cubicBezTo>
                        <a:pt x="468" y="227"/>
                        <a:pt x="467" y="271"/>
                        <a:pt x="463" y="296"/>
                      </a:cubicBezTo>
                      <a:cubicBezTo>
                        <a:pt x="459" y="321"/>
                        <a:pt x="443" y="330"/>
                        <a:pt x="437" y="348"/>
                      </a:cubicBezTo>
                      <a:cubicBezTo>
                        <a:pt x="431" y="366"/>
                        <a:pt x="431" y="392"/>
                        <a:pt x="429" y="404"/>
                      </a:cubicBezTo>
                      <a:cubicBezTo>
                        <a:pt x="427" y="416"/>
                        <a:pt x="431" y="423"/>
                        <a:pt x="425" y="420"/>
                      </a:cubicBezTo>
                      <a:cubicBezTo>
                        <a:pt x="419" y="417"/>
                        <a:pt x="402" y="396"/>
                        <a:pt x="393" y="388"/>
                      </a:cubicBezTo>
                      <a:cubicBezTo>
                        <a:pt x="384" y="380"/>
                        <a:pt x="382" y="377"/>
                        <a:pt x="369" y="372"/>
                      </a:cubicBezTo>
                      <a:cubicBezTo>
                        <a:pt x="356" y="367"/>
                        <a:pt x="333" y="359"/>
                        <a:pt x="317" y="360"/>
                      </a:cubicBezTo>
                      <a:cubicBezTo>
                        <a:pt x="301" y="361"/>
                        <a:pt x="286" y="372"/>
                        <a:pt x="273" y="380"/>
                      </a:cubicBezTo>
                      <a:cubicBezTo>
                        <a:pt x="260" y="388"/>
                        <a:pt x="245" y="406"/>
                        <a:pt x="237" y="408"/>
                      </a:cubicBezTo>
                      <a:cubicBezTo>
                        <a:pt x="229" y="410"/>
                        <a:pt x="235" y="399"/>
                        <a:pt x="223" y="392"/>
                      </a:cubicBezTo>
                      <a:cubicBezTo>
                        <a:pt x="211" y="385"/>
                        <a:pt x="185" y="372"/>
                        <a:pt x="165" y="368"/>
                      </a:cubicBezTo>
                      <a:cubicBezTo>
                        <a:pt x="145" y="364"/>
                        <a:pt x="120" y="363"/>
                        <a:pt x="105" y="368"/>
                      </a:cubicBezTo>
                      <a:cubicBezTo>
                        <a:pt x="90" y="373"/>
                        <a:pt x="82" y="393"/>
                        <a:pt x="73" y="400"/>
                      </a:cubicBezTo>
                      <a:cubicBezTo>
                        <a:pt x="64" y="407"/>
                        <a:pt x="56" y="413"/>
                        <a:pt x="49" y="412"/>
                      </a:cubicBezTo>
                      <a:cubicBezTo>
                        <a:pt x="42" y="411"/>
                        <a:pt x="37" y="404"/>
                        <a:pt x="31" y="392"/>
                      </a:cubicBezTo>
                      <a:cubicBezTo>
                        <a:pt x="25" y="380"/>
                        <a:pt x="18" y="360"/>
                        <a:pt x="13" y="340"/>
                      </a:cubicBezTo>
                      <a:cubicBezTo>
                        <a:pt x="8" y="320"/>
                        <a:pt x="2" y="293"/>
                        <a:pt x="1" y="272"/>
                      </a:cubicBezTo>
                      <a:cubicBezTo>
                        <a:pt x="0" y="251"/>
                        <a:pt x="0" y="232"/>
                        <a:pt x="5" y="212"/>
                      </a:cubicBezTo>
                      <a:cubicBezTo>
                        <a:pt x="10" y="192"/>
                        <a:pt x="22" y="171"/>
                        <a:pt x="31" y="152"/>
                      </a:cubicBezTo>
                      <a:cubicBezTo>
                        <a:pt x="40" y="133"/>
                        <a:pt x="49" y="124"/>
                        <a:pt x="57" y="100"/>
                      </a:cubicBezTo>
                      <a:cubicBezTo>
                        <a:pt x="65" y="76"/>
                        <a:pt x="75" y="27"/>
                        <a:pt x="79" y="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66CC"/>
                    </a:gs>
                    <a:gs pos="50000">
                      <a:srgbClr val="000099"/>
                    </a:gs>
                    <a:gs pos="100000">
                      <a:srgbClr val="0066CC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50" name="Freeform 131"/>
                <p:cNvSpPr>
                  <a:spLocks/>
                </p:cNvSpPr>
                <p:nvPr/>
              </p:nvSpPr>
              <p:spPr bwMode="auto">
                <a:xfrm>
                  <a:off x="1962" y="2112"/>
                  <a:ext cx="41" cy="136"/>
                </a:xfrm>
                <a:custGeom>
                  <a:avLst/>
                  <a:gdLst>
                    <a:gd name="T0" fmla="*/ 0 w 48"/>
                    <a:gd name="T1" fmla="*/ 0 h 144"/>
                    <a:gd name="T2" fmla="*/ 41 w 48"/>
                    <a:gd name="T3" fmla="*/ 0 h 144"/>
                    <a:gd name="T4" fmla="*/ 41 w 48"/>
                    <a:gd name="T5" fmla="*/ 136 h 144"/>
                    <a:gd name="T6" fmla="*/ 0 w 48"/>
                    <a:gd name="T7" fmla="*/ 136 h 144"/>
                    <a:gd name="T8" fmla="*/ 0 w 48"/>
                    <a:gd name="T9" fmla="*/ 0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8" h="144">
                      <a:moveTo>
                        <a:pt x="0" y="0"/>
                      </a:moveTo>
                      <a:lnTo>
                        <a:pt x="48" y="0"/>
                      </a:lnTo>
                      <a:lnTo>
                        <a:pt x="48" y="144"/>
                      </a:lnTo>
                      <a:lnTo>
                        <a:pt x="0" y="1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51" name="Freeform 132"/>
                <p:cNvSpPr>
                  <a:spLocks/>
                </p:cNvSpPr>
                <p:nvPr/>
              </p:nvSpPr>
              <p:spPr bwMode="auto">
                <a:xfrm>
                  <a:off x="2040" y="2108"/>
                  <a:ext cx="111" cy="136"/>
                </a:xfrm>
                <a:custGeom>
                  <a:avLst/>
                  <a:gdLst>
                    <a:gd name="T0" fmla="*/ 110 w 128"/>
                    <a:gd name="T1" fmla="*/ 126 h 144"/>
                    <a:gd name="T2" fmla="*/ 111 w 128"/>
                    <a:gd name="T3" fmla="*/ 136 h 144"/>
                    <a:gd name="T4" fmla="*/ 0 w 128"/>
                    <a:gd name="T5" fmla="*/ 4 h 144"/>
                    <a:gd name="T6" fmla="*/ 52 w 128"/>
                    <a:gd name="T7" fmla="*/ 0 h 144"/>
                    <a:gd name="T8" fmla="*/ 110 w 128"/>
                    <a:gd name="T9" fmla="*/ 126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8" h="144">
                      <a:moveTo>
                        <a:pt x="127" y="133"/>
                      </a:moveTo>
                      <a:lnTo>
                        <a:pt x="128" y="144"/>
                      </a:lnTo>
                      <a:lnTo>
                        <a:pt x="0" y="4"/>
                      </a:lnTo>
                      <a:lnTo>
                        <a:pt x="60" y="0"/>
                      </a:lnTo>
                      <a:lnTo>
                        <a:pt x="127" y="133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52" name="Freeform 133"/>
                <p:cNvSpPr>
                  <a:spLocks/>
                </p:cNvSpPr>
                <p:nvPr/>
              </p:nvSpPr>
              <p:spPr bwMode="auto">
                <a:xfrm>
                  <a:off x="1800" y="2105"/>
                  <a:ext cx="90" cy="143"/>
                </a:xfrm>
                <a:custGeom>
                  <a:avLst/>
                  <a:gdLst>
                    <a:gd name="T0" fmla="*/ 0 w 104"/>
                    <a:gd name="T1" fmla="*/ 143 h 152"/>
                    <a:gd name="T2" fmla="*/ 7 w 104"/>
                    <a:gd name="T3" fmla="*/ 128 h 152"/>
                    <a:gd name="T4" fmla="*/ 38 w 104"/>
                    <a:gd name="T5" fmla="*/ 0 h 152"/>
                    <a:gd name="T6" fmla="*/ 90 w 104"/>
                    <a:gd name="T7" fmla="*/ 8 h 152"/>
                    <a:gd name="T8" fmla="*/ 0 w 104"/>
                    <a:gd name="T9" fmla="*/ 143 h 1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4" h="152">
                      <a:moveTo>
                        <a:pt x="0" y="152"/>
                      </a:moveTo>
                      <a:lnTo>
                        <a:pt x="8" y="136"/>
                      </a:lnTo>
                      <a:lnTo>
                        <a:pt x="44" y="0"/>
                      </a:lnTo>
                      <a:lnTo>
                        <a:pt x="104" y="8"/>
                      </a:lnTo>
                      <a:lnTo>
                        <a:pt x="0" y="152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53" name="Freeform 134"/>
                <p:cNvSpPr>
                  <a:spLocks/>
                </p:cNvSpPr>
                <p:nvPr/>
              </p:nvSpPr>
              <p:spPr bwMode="auto">
                <a:xfrm>
                  <a:off x="1831" y="1912"/>
                  <a:ext cx="272" cy="203"/>
                </a:xfrm>
                <a:custGeom>
                  <a:avLst/>
                  <a:gdLst>
                    <a:gd name="T0" fmla="*/ 5 w 313"/>
                    <a:gd name="T1" fmla="*/ 200 h 215"/>
                    <a:gd name="T2" fmla="*/ 38 w 313"/>
                    <a:gd name="T3" fmla="*/ 196 h 215"/>
                    <a:gd name="T4" fmla="*/ 229 w 313"/>
                    <a:gd name="T5" fmla="*/ 193 h 215"/>
                    <a:gd name="T6" fmla="*/ 264 w 313"/>
                    <a:gd name="T7" fmla="*/ 193 h 215"/>
                    <a:gd name="T8" fmla="*/ 271 w 313"/>
                    <a:gd name="T9" fmla="*/ 144 h 215"/>
                    <a:gd name="T10" fmla="*/ 268 w 313"/>
                    <a:gd name="T11" fmla="*/ 87 h 215"/>
                    <a:gd name="T12" fmla="*/ 247 w 313"/>
                    <a:gd name="T13" fmla="*/ 38 h 215"/>
                    <a:gd name="T14" fmla="*/ 216 w 313"/>
                    <a:gd name="T15" fmla="*/ 19 h 215"/>
                    <a:gd name="T16" fmla="*/ 177 w 313"/>
                    <a:gd name="T17" fmla="*/ 4 h 215"/>
                    <a:gd name="T18" fmla="*/ 139 w 313"/>
                    <a:gd name="T19" fmla="*/ 42 h 215"/>
                    <a:gd name="T20" fmla="*/ 132 w 313"/>
                    <a:gd name="T21" fmla="*/ 42 h 215"/>
                    <a:gd name="T22" fmla="*/ 94 w 313"/>
                    <a:gd name="T23" fmla="*/ 8 h 215"/>
                    <a:gd name="T24" fmla="*/ 70 w 313"/>
                    <a:gd name="T25" fmla="*/ 15 h 215"/>
                    <a:gd name="T26" fmla="*/ 38 w 313"/>
                    <a:gd name="T27" fmla="*/ 45 h 215"/>
                    <a:gd name="T28" fmla="*/ 14 w 313"/>
                    <a:gd name="T29" fmla="*/ 79 h 215"/>
                    <a:gd name="T30" fmla="*/ 5 w 313"/>
                    <a:gd name="T31" fmla="*/ 110 h 215"/>
                    <a:gd name="T32" fmla="*/ 5 w 313"/>
                    <a:gd name="T33" fmla="*/ 155 h 215"/>
                    <a:gd name="T34" fmla="*/ 0 w 313"/>
                    <a:gd name="T35" fmla="*/ 181 h 215"/>
                    <a:gd name="T36" fmla="*/ 5 w 313"/>
                    <a:gd name="T37" fmla="*/ 200 h 21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313" h="215">
                      <a:moveTo>
                        <a:pt x="6" y="212"/>
                      </a:moveTo>
                      <a:cubicBezTo>
                        <a:pt x="13" y="215"/>
                        <a:pt x="1" y="209"/>
                        <a:pt x="44" y="208"/>
                      </a:cubicBezTo>
                      <a:cubicBezTo>
                        <a:pt x="87" y="207"/>
                        <a:pt x="221" y="205"/>
                        <a:pt x="264" y="204"/>
                      </a:cubicBezTo>
                      <a:cubicBezTo>
                        <a:pt x="307" y="203"/>
                        <a:pt x="296" y="213"/>
                        <a:pt x="304" y="204"/>
                      </a:cubicBezTo>
                      <a:cubicBezTo>
                        <a:pt x="312" y="195"/>
                        <a:pt x="311" y="171"/>
                        <a:pt x="312" y="152"/>
                      </a:cubicBezTo>
                      <a:cubicBezTo>
                        <a:pt x="313" y="133"/>
                        <a:pt x="313" y="111"/>
                        <a:pt x="308" y="92"/>
                      </a:cubicBezTo>
                      <a:cubicBezTo>
                        <a:pt x="303" y="73"/>
                        <a:pt x="294" y="52"/>
                        <a:pt x="284" y="40"/>
                      </a:cubicBezTo>
                      <a:cubicBezTo>
                        <a:pt x="274" y="28"/>
                        <a:pt x="261" y="26"/>
                        <a:pt x="248" y="20"/>
                      </a:cubicBezTo>
                      <a:cubicBezTo>
                        <a:pt x="235" y="14"/>
                        <a:pt x="219" y="0"/>
                        <a:pt x="204" y="4"/>
                      </a:cubicBezTo>
                      <a:cubicBezTo>
                        <a:pt x="189" y="8"/>
                        <a:pt x="169" y="37"/>
                        <a:pt x="160" y="44"/>
                      </a:cubicBezTo>
                      <a:cubicBezTo>
                        <a:pt x="151" y="51"/>
                        <a:pt x="161" y="50"/>
                        <a:pt x="152" y="44"/>
                      </a:cubicBezTo>
                      <a:cubicBezTo>
                        <a:pt x="143" y="38"/>
                        <a:pt x="120" y="13"/>
                        <a:pt x="108" y="8"/>
                      </a:cubicBezTo>
                      <a:cubicBezTo>
                        <a:pt x="96" y="3"/>
                        <a:pt x="91" y="9"/>
                        <a:pt x="80" y="16"/>
                      </a:cubicBezTo>
                      <a:cubicBezTo>
                        <a:pt x="69" y="23"/>
                        <a:pt x="55" y="37"/>
                        <a:pt x="44" y="48"/>
                      </a:cubicBezTo>
                      <a:cubicBezTo>
                        <a:pt x="33" y="59"/>
                        <a:pt x="22" y="73"/>
                        <a:pt x="16" y="84"/>
                      </a:cubicBezTo>
                      <a:cubicBezTo>
                        <a:pt x="10" y="95"/>
                        <a:pt x="8" y="103"/>
                        <a:pt x="6" y="116"/>
                      </a:cubicBezTo>
                      <a:cubicBezTo>
                        <a:pt x="4" y="129"/>
                        <a:pt x="7" y="151"/>
                        <a:pt x="6" y="164"/>
                      </a:cubicBezTo>
                      <a:cubicBezTo>
                        <a:pt x="5" y="177"/>
                        <a:pt x="0" y="184"/>
                        <a:pt x="0" y="192"/>
                      </a:cubicBezTo>
                      <a:cubicBezTo>
                        <a:pt x="0" y="200"/>
                        <a:pt x="2" y="209"/>
                        <a:pt x="6" y="21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54" name="Freeform 135"/>
                <p:cNvSpPr>
                  <a:spLocks/>
                </p:cNvSpPr>
                <p:nvPr/>
              </p:nvSpPr>
              <p:spPr bwMode="auto">
                <a:xfrm>
                  <a:off x="2045" y="1910"/>
                  <a:ext cx="171" cy="301"/>
                </a:xfrm>
                <a:custGeom>
                  <a:avLst/>
                  <a:gdLst>
                    <a:gd name="T0" fmla="*/ 0 w 198"/>
                    <a:gd name="T1" fmla="*/ 22 h 320"/>
                    <a:gd name="T2" fmla="*/ 64 w 198"/>
                    <a:gd name="T3" fmla="*/ 7 h 320"/>
                    <a:gd name="T4" fmla="*/ 133 w 198"/>
                    <a:gd name="T5" fmla="*/ 63 h 320"/>
                    <a:gd name="T6" fmla="*/ 143 w 198"/>
                    <a:gd name="T7" fmla="*/ 127 h 320"/>
                    <a:gd name="T8" fmla="*/ 147 w 198"/>
                    <a:gd name="T9" fmla="*/ 168 h 320"/>
                    <a:gd name="T10" fmla="*/ 154 w 198"/>
                    <a:gd name="T11" fmla="*/ 229 h 320"/>
                    <a:gd name="T12" fmla="*/ 166 w 198"/>
                    <a:gd name="T13" fmla="*/ 247 h 320"/>
                    <a:gd name="T14" fmla="*/ 124 w 198"/>
                    <a:gd name="T15" fmla="*/ 293 h 320"/>
                    <a:gd name="T16" fmla="*/ 102 w 198"/>
                    <a:gd name="T17" fmla="*/ 296 h 320"/>
                    <a:gd name="T18" fmla="*/ 85 w 198"/>
                    <a:gd name="T19" fmla="*/ 270 h 320"/>
                    <a:gd name="T20" fmla="*/ 50 w 198"/>
                    <a:gd name="T21" fmla="*/ 206 h 320"/>
                    <a:gd name="T22" fmla="*/ 57 w 198"/>
                    <a:gd name="T23" fmla="*/ 172 h 320"/>
                    <a:gd name="T24" fmla="*/ 57 w 198"/>
                    <a:gd name="T25" fmla="*/ 116 h 320"/>
                    <a:gd name="T26" fmla="*/ 41 w 198"/>
                    <a:gd name="T27" fmla="*/ 67 h 320"/>
                    <a:gd name="T28" fmla="*/ 29 w 198"/>
                    <a:gd name="T29" fmla="*/ 37 h 320"/>
                    <a:gd name="T30" fmla="*/ 0 w 198"/>
                    <a:gd name="T31" fmla="*/ 22 h 32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98" h="320">
                      <a:moveTo>
                        <a:pt x="0" y="23"/>
                      </a:moveTo>
                      <a:cubicBezTo>
                        <a:pt x="8" y="16"/>
                        <a:pt x="48" y="0"/>
                        <a:pt x="74" y="7"/>
                      </a:cubicBezTo>
                      <a:cubicBezTo>
                        <a:pt x="100" y="14"/>
                        <a:pt x="139" y="46"/>
                        <a:pt x="154" y="67"/>
                      </a:cubicBezTo>
                      <a:cubicBezTo>
                        <a:pt x="169" y="88"/>
                        <a:pt x="163" y="116"/>
                        <a:pt x="166" y="135"/>
                      </a:cubicBezTo>
                      <a:cubicBezTo>
                        <a:pt x="169" y="154"/>
                        <a:pt x="168" y="161"/>
                        <a:pt x="170" y="179"/>
                      </a:cubicBezTo>
                      <a:cubicBezTo>
                        <a:pt x="172" y="197"/>
                        <a:pt x="174" y="229"/>
                        <a:pt x="178" y="243"/>
                      </a:cubicBezTo>
                      <a:cubicBezTo>
                        <a:pt x="182" y="257"/>
                        <a:pt x="198" y="252"/>
                        <a:pt x="192" y="263"/>
                      </a:cubicBezTo>
                      <a:cubicBezTo>
                        <a:pt x="186" y="274"/>
                        <a:pt x="156" y="302"/>
                        <a:pt x="144" y="311"/>
                      </a:cubicBezTo>
                      <a:cubicBezTo>
                        <a:pt x="132" y="320"/>
                        <a:pt x="126" y="319"/>
                        <a:pt x="118" y="315"/>
                      </a:cubicBezTo>
                      <a:cubicBezTo>
                        <a:pt x="110" y="311"/>
                        <a:pt x="108" y="303"/>
                        <a:pt x="98" y="287"/>
                      </a:cubicBezTo>
                      <a:cubicBezTo>
                        <a:pt x="88" y="271"/>
                        <a:pt x="63" y="236"/>
                        <a:pt x="58" y="219"/>
                      </a:cubicBezTo>
                      <a:cubicBezTo>
                        <a:pt x="53" y="202"/>
                        <a:pt x="65" y="199"/>
                        <a:pt x="66" y="183"/>
                      </a:cubicBezTo>
                      <a:cubicBezTo>
                        <a:pt x="67" y="167"/>
                        <a:pt x="69" y="142"/>
                        <a:pt x="66" y="123"/>
                      </a:cubicBezTo>
                      <a:cubicBezTo>
                        <a:pt x="63" y="104"/>
                        <a:pt x="53" y="85"/>
                        <a:pt x="48" y="71"/>
                      </a:cubicBezTo>
                      <a:cubicBezTo>
                        <a:pt x="43" y="57"/>
                        <a:pt x="42" y="47"/>
                        <a:pt x="34" y="39"/>
                      </a:cubicBezTo>
                      <a:cubicBezTo>
                        <a:pt x="26" y="31"/>
                        <a:pt x="7" y="26"/>
                        <a:pt x="0" y="2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55" name="Freeform 136"/>
                <p:cNvSpPr>
                  <a:spLocks/>
                </p:cNvSpPr>
                <p:nvPr/>
              </p:nvSpPr>
              <p:spPr bwMode="auto">
                <a:xfrm>
                  <a:off x="2133" y="2105"/>
                  <a:ext cx="87" cy="108"/>
                </a:xfrm>
                <a:custGeom>
                  <a:avLst/>
                  <a:gdLst>
                    <a:gd name="T0" fmla="*/ 66 w 100"/>
                    <a:gd name="T1" fmla="*/ 4 h 116"/>
                    <a:gd name="T2" fmla="*/ 66 w 100"/>
                    <a:gd name="T3" fmla="*/ 0 h 116"/>
                    <a:gd name="T4" fmla="*/ 87 w 100"/>
                    <a:gd name="T5" fmla="*/ 52 h 116"/>
                    <a:gd name="T6" fmla="*/ 24 w 100"/>
                    <a:gd name="T7" fmla="*/ 108 h 116"/>
                    <a:gd name="T8" fmla="*/ 0 w 100"/>
                    <a:gd name="T9" fmla="*/ 74 h 116"/>
                    <a:gd name="T10" fmla="*/ 66 w 100"/>
                    <a:gd name="T11" fmla="*/ 4 h 1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00" h="116">
                      <a:moveTo>
                        <a:pt x="76" y="4"/>
                      </a:moveTo>
                      <a:lnTo>
                        <a:pt x="76" y="0"/>
                      </a:lnTo>
                      <a:lnTo>
                        <a:pt x="100" y="56"/>
                      </a:lnTo>
                      <a:lnTo>
                        <a:pt x="28" y="116"/>
                      </a:lnTo>
                      <a:lnTo>
                        <a:pt x="0" y="80"/>
                      </a:lnTo>
                      <a:lnTo>
                        <a:pt x="76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56" name="Freeform 137"/>
                <p:cNvSpPr>
                  <a:spLocks/>
                </p:cNvSpPr>
                <p:nvPr/>
              </p:nvSpPr>
              <p:spPr bwMode="auto">
                <a:xfrm>
                  <a:off x="1709" y="1914"/>
                  <a:ext cx="193" cy="304"/>
                </a:xfrm>
                <a:custGeom>
                  <a:avLst/>
                  <a:gdLst>
                    <a:gd name="T0" fmla="*/ 192 w 222"/>
                    <a:gd name="T1" fmla="*/ 23 h 322"/>
                    <a:gd name="T2" fmla="*/ 161 w 222"/>
                    <a:gd name="T3" fmla="*/ 2 h 322"/>
                    <a:gd name="T4" fmla="*/ 105 w 222"/>
                    <a:gd name="T5" fmla="*/ 9 h 322"/>
                    <a:gd name="T6" fmla="*/ 41 w 222"/>
                    <a:gd name="T7" fmla="*/ 57 h 322"/>
                    <a:gd name="T8" fmla="*/ 30 w 222"/>
                    <a:gd name="T9" fmla="*/ 121 h 322"/>
                    <a:gd name="T10" fmla="*/ 27 w 222"/>
                    <a:gd name="T11" fmla="*/ 162 h 322"/>
                    <a:gd name="T12" fmla="*/ 20 w 222"/>
                    <a:gd name="T13" fmla="*/ 223 h 322"/>
                    <a:gd name="T14" fmla="*/ 8 w 222"/>
                    <a:gd name="T15" fmla="*/ 242 h 322"/>
                    <a:gd name="T16" fmla="*/ 67 w 222"/>
                    <a:gd name="T17" fmla="*/ 281 h 322"/>
                    <a:gd name="T18" fmla="*/ 102 w 222"/>
                    <a:gd name="T19" fmla="*/ 300 h 322"/>
                    <a:gd name="T20" fmla="*/ 109 w 222"/>
                    <a:gd name="T21" fmla="*/ 259 h 322"/>
                    <a:gd name="T22" fmla="*/ 124 w 222"/>
                    <a:gd name="T23" fmla="*/ 200 h 322"/>
                    <a:gd name="T24" fmla="*/ 126 w 222"/>
                    <a:gd name="T25" fmla="*/ 168 h 322"/>
                    <a:gd name="T26" fmla="*/ 126 w 222"/>
                    <a:gd name="T27" fmla="*/ 140 h 322"/>
                    <a:gd name="T28" fmla="*/ 136 w 222"/>
                    <a:gd name="T29" fmla="*/ 79 h 322"/>
                    <a:gd name="T30" fmla="*/ 143 w 222"/>
                    <a:gd name="T31" fmla="*/ 68 h 322"/>
                    <a:gd name="T32" fmla="*/ 157 w 222"/>
                    <a:gd name="T33" fmla="*/ 53 h 322"/>
                    <a:gd name="T34" fmla="*/ 192 w 222"/>
                    <a:gd name="T35" fmla="*/ 23 h 322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22" h="322">
                      <a:moveTo>
                        <a:pt x="221" y="24"/>
                      </a:moveTo>
                      <a:cubicBezTo>
                        <a:pt x="222" y="15"/>
                        <a:pt x="202" y="4"/>
                        <a:pt x="185" y="2"/>
                      </a:cubicBezTo>
                      <a:cubicBezTo>
                        <a:pt x="168" y="0"/>
                        <a:pt x="144" y="0"/>
                        <a:pt x="121" y="10"/>
                      </a:cubicBezTo>
                      <a:cubicBezTo>
                        <a:pt x="98" y="20"/>
                        <a:pt x="61" y="40"/>
                        <a:pt x="47" y="60"/>
                      </a:cubicBezTo>
                      <a:cubicBezTo>
                        <a:pt x="33" y="80"/>
                        <a:pt x="38" y="109"/>
                        <a:pt x="35" y="128"/>
                      </a:cubicBezTo>
                      <a:cubicBezTo>
                        <a:pt x="32" y="147"/>
                        <a:pt x="33" y="154"/>
                        <a:pt x="31" y="172"/>
                      </a:cubicBezTo>
                      <a:cubicBezTo>
                        <a:pt x="29" y="190"/>
                        <a:pt x="27" y="222"/>
                        <a:pt x="23" y="236"/>
                      </a:cubicBezTo>
                      <a:cubicBezTo>
                        <a:pt x="19" y="250"/>
                        <a:pt x="0" y="246"/>
                        <a:pt x="9" y="256"/>
                      </a:cubicBezTo>
                      <a:cubicBezTo>
                        <a:pt x="18" y="266"/>
                        <a:pt x="59" y="288"/>
                        <a:pt x="77" y="298"/>
                      </a:cubicBezTo>
                      <a:cubicBezTo>
                        <a:pt x="95" y="308"/>
                        <a:pt x="109" y="322"/>
                        <a:pt x="117" y="318"/>
                      </a:cubicBezTo>
                      <a:cubicBezTo>
                        <a:pt x="125" y="314"/>
                        <a:pt x="121" y="292"/>
                        <a:pt x="125" y="274"/>
                      </a:cubicBezTo>
                      <a:cubicBezTo>
                        <a:pt x="129" y="256"/>
                        <a:pt x="140" y="228"/>
                        <a:pt x="143" y="212"/>
                      </a:cubicBezTo>
                      <a:cubicBezTo>
                        <a:pt x="146" y="196"/>
                        <a:pt x="145" y="189"/>
                        <a:pt x="145" y="178"/>
                      </a:cubicBezTo>
                      <a:cubicBezTo>
                        <a:pt x="145" y="167"/>
                        <a:pt x="143" y="164"/>
                        <a:pt x="145" y="148"/>
                      </a:cubicBezTo>
                      <a:cubicBezTo>
                        <a:pt x="147" y="132"/>
                        <a:pt x="154" y="97"/>
                        <a:pt x="157" y="84"/>
                      </a:cubicBezTo>
                      <a:cubicBezTo>
                        <a:pt x="160" y="71"/>
                        <a:pt x="161" y="77"/>
                        <a:pt x="165" y="72"/>
                      </a:cubicBezTo>
                      <a:cubicBezTo>
                        <a:pt x="169" y="67"/>
                        <a:pt x="172" y="64"/>
                        <a:pt x="181" y="56"/>
                      </a:cubicBezTo>
                      <a:cubicBezTo>
                        <a:pt x="190" y="48"/>
                        <a:pt x="213" y="31"/>
                        <a:pt x="221" y="2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57" name="Freeform 138"/>
                <p:cNvSpPr>
                  <a:spLocks/>
                </p:cNvSpPr>
                <p:nvPr/>
              </p:nvSpPr>
              <p:spPr bwMode="auto">
                <a:xfrm>
                  <a:off x="1721" y="2112"/>
                  <a:ext cx="97" cy="98"/>
                </a:xfrm>
                <a:custGeom>
                  <a:avLst/>
                  <a:gdLst>
                    <a:gd name="T0" fmla="*/ 17 w 112"/>
                    <a:gd name="T1" fmla="*/ 0 h 104"/>
                    <a:gd name="T2" fmla="*/ 14 w 112"/>
                    <a:gd name="T3" fmla="*/ 0 h 104"/>
                    <a:gd name="T4" fmla="*/ 0 w 112"/>
                    <a:gd name="T5" fmla="*/ 41 h 104"/>
                    <a:gd name="T6" fmla="*/ 87 w 112"/>
                    <a:gd name="T7" fmla="*/ 98 h 104"/>
                    <a:gd name="T8" fmla="*/ 97 w 112"/>
                    <a:gd name="T9" fmla="*/ 60 h 104"/>
                    <a:gd name="T10" fmla="*/ 17 w 112"/>
                    <a:gd name="T11" fmla="*/ 0 h 1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12" h="104">
                      <a:moveTo>
                        <a:pt x="20" y="0"/>
                      </a:moveTo>
                      <a:lnTo>
                        <a:pt x="16" y="0"/>
                      </a:lnTo>
                      <a:lnTo>
                        <a:pt x="0" y="44"/>
                      </a:lnTo>
                      <a:lnTo>
                        <a:pt x="100" y="104"/>
                      </a:lnTo>
                      <a:lnTo>
                        <a:pt x="112" y="64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58" name="Freeform 139"/>
                <p:cNvSpPr>
                  <a:spLocks/>
                </p:cNvSpPr>
                <p:nvPr/>
              </p:nvSpPr>
              <p:spPr bwMode="auto">
                <a:xfrm>
                  <a:off x="1889" y="1886"/>
                  <a:ext cx="73" cy="90"/>
                </a:xfrm>
                <a:custGeom>
                  <a:avLst/>
                  <a:gdLst>
                    <a:gd name="T0" fmla="*/ 35 w 84"/>
                    <a:gd name="T1" fmla="*/ 0 h 96"/>
                    <a:gd name="T2" fmla="*/ 24 w 84"/>
                    <a:gd name="T3" fmla="*/ 11 h 96"/>
                    <a:gd name="T4" fmla="*/ 0 w 84"/>
                    <a:gd name="T5" fmla="*/ 26 h 96"/>
                    <a:gd name="T6" fmla="*/ 49 w 84"/>
                    <a:gd name="T7" fmla="*/ 90 h 96"/>
                    <a:gd name="T8" fmla="*/ 73 w 84"/>
                    <a:gd name="T9" fmla="*/ 56 h 96"/>
                    <a:gd name="T10" fmla="*/ 28 w 84"/>
                    <a:gd name="T11" fmla="*/ 8 h 9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4" h="96">
                      <a:moveTo>
                        <a:pt x="40" y="0"/>
                      </a:moveTo>
                      <a:cubicBezTo>
                        <a:pt x="34" y="12"/>
                        <a:pt x="43" y="12"/>
                        <a:pt x="28" y="12"/>
                      </a:cubicBezTo>
                      <a:lnTo>
                        <a:pt x="0" y="28"/>
                      </a:lnTo>
                      <a:lnTo>
                        <a:pt x="56" y="96"/>
                      </a:lnTo>
                      <a:lnTo>
                        <a:pt x="84" y="60"/>
                      </a:lnTo>
                      <a:lnTo>
                        <a:pt x="32" y="8"/>
                      </a:lnTo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59" name="Freeform 140"/>
                <p:cNvSpPr>
                  <a:spLocks/>
                </p:cNvSpPr>
                <p:nvPr/>
              </p:nvSpPr>
              <p:spPr bwMode="auto">
                <a:xfrm flipH="1">
                  <a:off x="1962" y="1886"/>
                  <a:ext cx="72" cy="90"/>
                </a:xfrm>
                <a:custGeom>
                  <a:avLst/>
                  <a:gdLst>
                    <a:gd name="T0" fmla="*/ 34 w 84"/>
                    <a:gd name="T1" fmla="*/ 0 h 96"/>
                    <a:gd name="T2" fmla="*/ 24 w 84"/>
                    <a:gd name="T3" fmla="*/ 11 h 96"/>
                    <a:gd name="T4" fmla="*/ 0 w 84"/>
                    <a:gd name="T5" fmla="*/ 26 h 96"/>
                    <a:gd name="T6" fmla="*/ 48 w 84"/>
                    <a:gd name="T7" fmla="*/ 90 h 96"/>
                    <a:gd name="T8" fmla="*/ 72 w 84"/>
                    <a:gd name="T9" fmla="*/ 56 h 96"/>
                    <a:gd name="T10" fmla="*/ 27 w 84"/>
                    <a:gd name="T11" fmla="*/ 8 h 9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4" h="96">
                      <a:moveTo>
                        <a:pt x="40" y="0"/>
                      </a:moveTo>
                      <a:cubicBezTo>
                        <a:pt x="34" y="12"/>
                        <a:pt x="43" y="12"/>
                        <a:pt x="28" y="12"/>
                      </a:cubicBezTo>
                      <a:lnTo>
                        <a:pt x="0" y="28"/>
                      </a:lnTo>
                      <a:lnTo>
                        <a:pt x="56" y="96"/>
                      </a:lnTo>
                      <a:lnTo>
                        <a:pt x="84" y="60"/>
                      </a:lnTo>
                      <a:lnTo>
                        <a:pt x="32" y="8"/>
                      </a:lnTo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60" name="Freeform 141"/>
                <p:cNvSpPr>
                  <a:spLocks/>
                </p:cNvSpPr>
                <p:nvPr/>
              </p:nvSpPr>
              <p:spPr bwMode="auto">
                <a:xfrm>
                  <a:off x="1968" y="2112"/>
                  <a:ext cx="6" cy="376"/>
                </a:xfrm>
                <a:custGeom>
                  <a:avLst/>
                  <a:gdLst>
                    <a:gd name="T0" fmla="*/ 0 w 8"/>
                    <a:gd name="T1" fmla="*/ 0 h 400"/>
                    <a:gd name="T2" fmla="*/ 6 w 8"/>
                    <a:gd name="T3" fmla="*/ 376 h 40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" h="400">
                      <a:moveTo>
                        <a:pt x="0" y="0"/>
                      </a:moveTo>
                      <a:lnTo>
                        <a:pt x="8" y="40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61" name="Freeform 142"/>
                <p:cNvSpPr>
                  <a:spLocks/>
                </p:cNvSpPr>
                <p:nvPr/>
              </p:nvSpPr>
              <p:spPr bwMode="auto">
                <a:xfrm>
                  <a:off x="1964" y="1950"/>
                  <a:ext cx="1" cy="150"/>
                </a:xfrm>
                <a:custGeom>
                  <a:avLst/>
                  <a:gdLst>
                    <a:gd name="T0" fmla="*/ 0 w 1"/>
                    <a:gd name="T1" fmla="*/ 0 h 160"/>
                    <a:gd name="T2" fmla="*/ 0 w 1"/>
                    <a:gd name="T3" fmla="*/ 150 h 16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160">
                      <a:moveTo>
                        <a:pt x="0" y="0"/>
                      </a:moveTo>
                      <a:lnTo>
                        <a:pt x="0" y="160"/>
                      </a:lnTo>
                    </a:path>
                  </a:pathLst>
                </a:custGeom>
                <a:noFill/>
                <a:ln w="9525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62" name="Freeform 143" descr="Коричневый мрамор"/>
                <p:cNvSpPr>
                  <a:spLocks/>
                </p:cNvSpPr>
                <p:nvPr/>
              </p:nvSpPr>
              <p:spPr bwMode="auto">
                <a:xfrm>
                  <a:off x="1809" y="2448"/>
                  <a:ext cx="341" cy="90"/>
                </a:xfrm>
                <a:custGeom>
                  <a:avLst/>
                  <a:gdLst>
                    <a:gd name="T0" fmla="*/ 10 w 352"/>
                    <a:gd name="T1" fmla="*/ 46 h 95"/>
                    <a:gd name="T2" fmla="*/ 11 w 352"/>
                    <a:gd name="T3" fmla="*/ 81 h 95"/>
                    <a:gd name="T4" fmla="*/ 57 w 352"/>
                    <a:gd name="T5" fmla="*/ 81 h 95"/>
                    <a:gd name="T6" fmla="*/ 175 w 352"/>
                    <a:gd name="T7" fmla="*/ 83 h 95"/>
                    <a:gd name="T8" fmla="*/ 318 w 352"/>
                    <a:gd name="T9" fmla="*/ 83 h 95"/>
                    <a:gd name="T10" fmla="*/ 315 w 352"/>
                    <a:gd name="T11" fmla="*/ 41 h 95"/>
                    <a:gd name="T12" fmla="*/ 236 w 352"/>
                    <a:gd name="T13" fmla="*/ 1 h 95"/>
                    <a:gd name="T14" fmla="*/ 175 w 352"/>
                    <a:gd name="T15" fmla="*/ 38 h 95"/>
                    <a:gd name="T16" fmla="*/ 181 w 352"/>
                    <a:gd name="T17" fmla="*/ 81 h 95"/>
                    <a:gd name="T18" fmla="*/ 149 w 352"/>
                    <a:gd name="T19" fmla="*/ 32 h 95"/>
                    <a:gd name="T20" fmla="*/ 68 w 352"/>
                    <a:gd name="T21" fmla="*/ 7 h 95"/>
                    <a:gd name="T22" fmla="*/ 10 w 352"/>
                    <a:gd name="T23" fmla="*/ 46 h 9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352" h="95">
                      <a:moveTo>
                        <a:pt x="10" y="49"/>
                      </a:moveTo>
                      <a:cubicBezTo>
                        <a:pt x="0" y="62"/>
                        <a:pt x="3" y="80"/>
                        <a:pt x="11" y="86"/>
                      </a:cubicBezTo>
                      <a:cubicBezTo>
                        <a:pt x="19" y="92"/>
                        <a:pt x="31" y="86"/>
                        <a:pt x="59" y="86"/>
                      </a:cubicBezTo>
                      <a:cubicBezTo>
                        <a:pt x="87" y="86"/>
                        <a:pt x="136" y="88"/>
                        <a:pt x="181" y="88"/>
                      </a:cubicBezTo>
                      <a:cubicBezTo>
                        <a:pt x="226" y="88"/>
                        <a:pt x="304" y="95"/>
                        <a:pt x="328" y="88"/>
                      </a:cubicBezTo>
                      <a:cubicBezTo>
                        <a:pt x="352" y="81"/>
                        <a:pt x="339" y="58"/>
                        <a:pt x="325" y="43"/>
                      </a:cubicBezTo>
                      <a:cubicBezTo>
                        <a:pt x="311" y="28"/>
                        <a:pt x="268" y="2"/>
                        <a:pt x="244" y="1"/>
                      </a:cubicBezTo>
                      <a:cubicBezTo>
                        <a:pt x="220" y="0"/>
                        <a:pt x="191" y="26"/>
                        <a:pt x="181" y="40"/>
                      </a:cubicBezTo>
                      <a:cubicBezTo>
                        <a:pt x="171" y="54"/>
                        <a:pt x="191" y="86"/>
                        <a:pt x="187" y="85"/>
                      </a:cubicBezTo>
                      <a:cubicBezTo>
                        <a:pt x="183" y="84"/>
                        <a:pt x="173" y="47"/>
                        <a:pt x="154" y="34"/>
                      </a:cubicBezTo>
                      <a:cubicBezTo>
                        <a:pt x="135" y="21"/>
                        <a:pt x="94" y="4"/>
                        <a:pt x="70" y="7"/>
                      </a:cubicBezTo>
                      <a:cubicBezTo>
                        <a:pt x="46" y="10"/>
                        <a:pt x="20" y="36"/>
                        <a:pt x="10" y="49"/>
                      </a:cubicBezTo>
                      <a:close/>
                    </a:path>
                  </a:pathLst>
                </a:custGeom>
                <a:blipFill dpi="0" rotWithShape="1">
                  <a:blip r:embed="rId5"/>
                  <a:srcRect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2563" name="Group 144"/>
                <p:cNvGrpSpPr>
                  <a:grpSpLocks/>
                </p:cNvGrpSpPr>
                <p:nvPr/>
              </p:nvGrpSpPr>
              <p:grpSpPr bwMode="auto">
                <a:xfrm>
                  <a:off x="1680" y="1488"/>
                  <a:ext cx="581" cy="789"/>
                  <a:chOff x="1680" y="1488"/>
                  <a:chExt cx="581" cy="789"/>
                </a:xfrm>
              </p:grpSpPr>
              <p:sp>
                <p:nvSpPr>
                  <p:cNvPr id="30865" name="Freeform 145"/>
                  <p:cNvSpPr>
                    <a:spLocks/>
                  </p:cNvSpPr>
                  <p:nvPr/>
                </p:nvSpPr>
                <p:spPr bwMode="auto">
                  <a:xfrm>
                    <a:off x="1770" y="1488"/>
                    <a:ext cx="388" cy="287"/>
                  </a:xfrm>
                  <a:custGeom>
                    <a:avLst/>
                    <a:gdLst>
                      <a:gd name="T0" fmla="*/ 378 w 400"/>
                      <a:gd name="T1" fmla="*/ 286 h 301"/>
                      <a:gd name="T2" fmla="*/ 399 w 400"/>
                      <a:gd name="T3" fmla="*/ 220 h 301"/>
                      <a:gd name="T4" fmla="*/ 384 w 400"/>
                      <a:gd name="T5" fmla="*/ 202 h 301"/>
                      <a:gd name="T6" fmla="*/ 387 w 400"/>
                      <a:gd name="T7" fmla="*/ 166 h 301"/>
                      <a:gd name="T8" fmla="*/ 360 w 400"/>
                      <a:gd name="T9" fmla="*/ 151 h 301"/>
                      <a:gd name="T10" fmla="*/ 366 w 400"/>
                      <a:gd name="T11" fmla="*/ 121 h 301"/>
                      <a:gd name="T12" fmla="*/ 351 w 400"/>
                      <a:gd name="T13" fmla="*/ 124 h 301"/>
                      <a:gd name="T14" fmla="*/ 294 w 400"/>
                      <a:gd name="T15" fmla="*/ 67 h 301"/>
                      <a:gd name="T16" fmla="*/ 267 w 400"/>
                      <a:gd name="T17" fmla="*/ 64 h 301"/>
                      <a:gd name="T18" fmla="*/ 247 w 400"/>
                      <a:gd name="T19" fmla="*/ 53 h 301"/>
                      <a:gd name="T20" fmla="*/ 261 w 400"/>
                      <a:gd name="T21" fmla="*/ 28 h 301"/>
                      <a:gd name="T22" fmla="*/ 282 w 400"/>
                      <a:gd name="T23" fmla="*/ 31 h 301"/>
                      <a:gd name="T24" fmla="*/ 264 w 400"/>
                      <a:gd name="T25" fmla="*/ 1 h 301"/>
                      <a:gd name="T26" fmla="*/ 228 w 400"/>
                      <a:gd name="T27" fmla="*/ 40 h 301"/>
                      <a:gd name="T28" fmla="*/ 219 w 400"/>
                      <a:gd name="T29" fmla="*/ 55 h 301"/>
                      <a:gd name="T30" fmla="*/ 192 w 400"/>
                      <a:gd name="T31" fmla="*/ 10 h 301"/>
                      <a:gd name="T32" fmla="*/ 186 w 400"/>
                      <a:gd name="T33" fmla="*/ 22 h 301"/>
                      <a:gd name="T34" fmla="*/ 204 w 400"/>
                      <a:gd name="T35" fmla="*/ 55 h 301"/>
                      <a:gd name="T36" fmla="*/ 162 w 400"/>
                      <a:gd name="T37" fmla="*/ 10 h 301"/>
                      <a:gd name="T38" fmla="*/ 144 w 400"/>
                      <a:gd name="T39" fmla="*/ 16 h 301"/>
                      <a:gd name="T40" fmla="*/ 120 w 400"/>
                      <a:gd name="T41" fmla="*/ 19 h 301"/>
                      <a:gd name="T42" fmla="*/ 114 w 400"/>
                      <a:gd name="T43" fmla="*/ 34 h 301"/>
                      <a:gd name="T44" fmla="*/ 147 w 400"/>
                      <a:gd name="T45" fmla="*/ 37 h 301"/>
                      <a:gd name="T46" fmla="*/ 159 w 400"/>
                      <a:gd name="T47" fmla="*/ 58 h 301"/>
                      <a:gd name="T48" fmla="*/ 126 w 400"/>
                      <a:gd name="T49" fmla="*/ 55 h 301"/>
                      <a:gd name="T50" fmla="*/ 114 w 400"/>
                      <a:gd name="T51" fmla="*/ 73 h 301"/>
                      <a:gd name="T52" fmla="*/ 93 w 400"/>
                      <a:gd name="T53" fmla="*/ 79 h 301"/>
                      <a:gd name="T54" fmla="*/ 72 w 400"/>
                      <a:gd name="T55" fmla="*/ 94 h 301"/>
                      <a:gd name="T56" fmla="*/ 54 w 400"/>
                      <a:gd name="T57" fmla="*/ 106 h 301"/>
                      <a:gd name="T58" fmla="*/ 60 w 400"/>
                      <a:gd name="T59" fmla="*/ 124 h 301"/>
                      <a:gd name="T60" fmla="*/ 45 w 400"/>
                      <a:gd name="T61" fmla="*/ 142 h 301"/>
                      <a:gd name="T62" fmla="*/ 27 w 400"/>
                      <a:gd name="T63" fmla="*/ 154 h 301"/>
                      <a:gd name="T64" fmla="*/ 12 w 400"/>
                      <a:gd name="T65" fmla="*/ 214 h 301"/>
                      <a:gd name="T66" fmla="*/ 3 w 400"/>
                      <a:gd name="T67" fmla="*/ 274 h 301"/>
                      <a:gd name="T68" fmla="*/ 33 w 400"/>
                      <a:gd name="T69" fmla="*/ 301 h 3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400" h="301">
                        <a:moveTo>
                          <a:pt x="378" y="286"/>
                        </a:moveTo>
                        <a:cubicBezTo>
                          <a:pt x="381" y="275"/>
                          <a:pt x="398" y="234"/>
                          <a:pt x="399" y="220"/>
                        </a:cubicBezTo>
                        <a:cubicBezTo>
                          <a:pt x="400" y="206"/>
                          <a:pt x="386" y="211"/>
                          <a:pt x="384" y="202"/>
                        </a:cubicBezTo>
                        <a:cubicBezTo>
                          <a:pt x="382" y="193"/>
                          <a:pt x="391" y="174"/>
                          <a:pt x="387" y="166"/>
                        </a:cubicBezTo>
                        <a:cubicBezTo>
                          <a:pt x="383" y="158"/>
                          <a:pt x="363" y="158"/>
                          <a:pt x="360" y="151"/>
                        </a:cubicBezTo>
                        <a:cubicBezTo>
                          <a:pt x="357" y="144"/>
                          <a:pt x="367" y="125"/>
                          <a:pt x="366" y="121"/>
                        </a:cubicBezTo>
                        <a:cubicBezTo>
                          <a:pt x="365" y="117"/>
                          <a:pt x="363" y="133"/>
                          <a:pt x="351" y="124"/>
                        </a:cubicBezTo>
                        <a:cubicBezTo>
                          <a:pt x="339" y="115"/>
                          <a:pt x="308" y="77"/>
                          <a:pt x="294" y="67"/>
                        </a:cubicBezTo>
                        <a:cubicBezTo>
                          <a:pt x="280" y="57"/>
                          <a:pt x="275" y="66"/>
                          <a:pt x="267" y="64"/>
                        </a:cubicBezTo>
                        <a:cubicBezTo>
                          <a:pt x="259" y="62"/>
                          <a:pt x="248" y="59"/>
                          <a:pt x="247" y="53"/>
                        </a:cubicBezTo>
                        <a:cubicBezTo>
                          <a:pt x="246" y="47"/>
                          <a:pt x="255" y="32"/>
                          <a:pt x="261" y="28"/>
                        </a:cubicBezTo>
                        <a:cubicBezTo>
                          <a:pt x="267" y="24"/>
                          <a:pt x="282" y="35"/>
                          <a:pt x="282" y="31"/>
                        </a:cubicBezTo>
                        <a:cubicBezTo>
                          <a:pt x="282" y="27"/>
                          <a:pt x="273" y="0"/>
                          <a:pt x="264" y="1"/>
                        </a:cubicBezTo>
                        <a:cubicBezTo>
                          <a:pt x="255" y="2"/>
                          <a:pt x="235" y="31"/>
                          <a:pt x="228" y="40"/>
                        </a:cubicBezTo>
                        <a:cubicBezTo>
                          <a:pt x="221" y="49"/>
                          <a:pt x="225" y="60"/>
                          <a:pt x="219" y="55"/>
                        </a:cubicBezTo>
                        <a:cubicBezTo>
                          <a:pt x="213" y="50"/>
                          <a:pt x="197" y="15"/>
                          <a:pt x="192" y="10"/>
                        </a:cubicBezTo>
                        <a:cubicBezTo>
                          <a:pt x="187" y="5"/>
                          <a:pt x="184" y="15"/>
                          <a:pt x="186" y="22"/>
                        </a:cubicBezTo>
                        <a:cubicBezTo>
                          <a:pt x="188" y="29"/>
                          <a:pt x="208" y="57"/>
                          <a:pt x="204" y="55"/>
                        </a:cubicBezTo>
                        <a:cubicBezTo>
                          <a:pt x="200" y="53"/>
                          <a:pt x="172" y="17"/>
                          <a:pt x="162" y="10"/>
                        </a:cubicBezTo>
                        <a:cubicBezTo>
                          <a:pt x="152" y="3"/>
                          <a:pt x="151" y="15"/>
                          <a:pt x="144" y="16"/>
                        </a:cubicBezTo>
                        <a:cubicBezTo>
                          <a:pt x="137" y="17"/>
                          <a:pt x="125" y="16"/>
                          <a:pt x="120" y="19"/>
                        </a:cubicBezTo>
                        <a:cubicBezTo>
                          <a:pt x="115" y="22"/>
                          <a:pt x="110" y="31"/>
                          <a:pt x="114" y="34"/>
                        </a:cubicBezTo>
                        <a:cubicBezTo>
                          <a:pt x="118" y="37"/>
                          <a:pt x="140" y="33"/>
                          <a:pt x="147" y="37"/>
                        </a:cubicBezTo>
                        <a:cubicBezTo>
                          <a:pt x="154" y="41"/>
                          <a:pt x="163" y="55"/>
                          <a:pt x="159" y="58"/>
                        </a:cubicBezTo>
                        <a:cubicBezTo>
                          <a:pt x="155" y="61"/>
                          <a:pt x="133" y="53"/>
                          <a:pt x="126" y="55"/>
                        </a:cubicBezTo>
                        <a:cubicBezTo>
                          <a:pt x="119" y="57"/>
                          <a:pt x="119" y="69"/>
                          <a:pt x="114" y="73"/>
                        </a:cubicBezTo>
                        <a:cubicBezTo>
                          <a:pt x="109" y="77"/>
                          <a:pt x="100" y="76"/>
                          <a:pt x="93" y="79"/>
                        </a:cubicBezTo>
                        <a:cubicBezTo>
                          <a:pt x="86" y="82"/>
                          <a:pt x="79" y="89"/>
                          <a:pt x="72" y="94"/>
                        </a:cubicBezTo>
                        <a:cubicBezTo>
                          <a:pt x="65" y="99"/>
                          <a:pt x="56" y="101"/>
                          <a:pt x="54" y="106"/>
                        </a:cubicBezTo>
                        <a:cubicBezTo>
                          <a:pt x="52" y="111"/>
                          <a:pt x="61" y="118"/>
                          <a:pt x="60" y="124"/>
                        </a:cubicBezTo>
                        <a:cubicBezTo>
                          <a:pt x="59" y="130"/>
                          <a:pt x="51" y="137"/>
                          <a:pt x="45" y="142"/>
                        </a:cubicBezTo>
                        <a:cubicBezTo>
                          <a:pt x="39" y="147"/>
                          <a:pt x="33" y="142"/>
                          <a:pt x="27" y="154"/>
                        </a:cubicBezTo>
                        <a:cubicBezTo>
                          <a:pt x="21" y="166"/>
                          <a:pt x="16" y="194"/>
                          <a:pt x="12" y="214"/>
                        </a:cubicBezTo>
                        <a:cubicBezTo>
                          <a:pt x="8" y="234"/>
                          <a:pt x="0" y="260"/>
                          <a:pt x="3" y="274"/>
                        </a:cubicBezTo>
                        <a:cubicBezTo>
                          <a:pt x="6" y="288"/>
                          <a:pt x="27" y="295"/>
                          <a:pt x="33" y="301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50000">
                        <a:srgbClr val="333333"/>
                      </a:gs>
                      <a:gs pos="100000">
                        <a:schemeClr val="bg2"/>
                      </a:gs>
                    </a:gsLst>
                    <a:lin ang="18900000" scaled="1"/>
                  </a:gradFill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565" name="Freeform 146"/>
                  <p:cNvSpPr>
                    <a:spLocks/>
                  </p:cNvSpPr>
                  <p:nvPr/>
                </p:nvSpPr>
                <p:spPr bwMode="auto">
                  <a:xfrm>
                    <a:off x="2159" y="2166"/>
                    <a:ext cx="102" cy="111"/>
                  </a:xfrm>
                  <a:custGeom>
                    <a:avLst/>
                    <a:gdLst>
                      <a:gd name="T0" fmla="*/ 54 w 105"/>
                      <a:gd name="T1" fmla="*/ 0 h 117"/>
                      <a:gd name="T2" fmla="*/ 92 w 105"/>
                      <a:gd name="T3" fmla="*/ 31 h 117"/>
                      <a:gd name="T4" fmla="*/ 98 w 105"/>
                      <a:gd name="T5" fmla="*/ 77 h 117"/>
                      <a:gd name="T6" fmla="*/ 66 w 105"/>
                      <a:gd name="T7" fmla="*/ 91 h 117"/>
                      <a:gd name="T8" fmla="*/ 37 w 105"/>
                      <a:gd name="T9" fmla="*/ 108 h 117"/>
                      <a:gd name="T10" fmla="*/ 5 w 105"/>
                      <a:gd name="T11" fmla="*/ 71 h 117"/>
                      <a:gd name="T12" fmla="*/ 5 w 105"/>
                      <a:gd name="T13" fmla="*/ 46 h 11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05" h="117">
                        <a:moveTo>
                          <a:pt x="56" y="0"/>
                        </a:moveTo>
                        <a:cubicBezTo>
                          <a:pt x="62" y="5"/>
                          <a:pt x="87" y="20"/>
                          <a:pt x="95" y="33"/>
                        </a:cubicBezTo>
                        <a:cubicBezTo>
                          <a:pt x="103" y="46"/>
                          <a:pt x="105" y="70"/>
                          <a:pt x="101" y="81"/>
                        </a:cubicBezTo>
                        <a:cubicBezTo>
                          <a:pt x="97" y="92"/>
                          <a:pt x="78" y="91"/>
                          <a:pt x="68" y="96"/>
                        </a:cubicBezTo>
                        <a:cubicBezTo>
                          <a:pt x="58" y="101"/>
                          <a:pt x="48" y="117"/>
                          <a:pt x="38" y="114"/>
                        </a:cubicBezTo>
                        <a:cubicBezTo>
                          <a:pt x="28" y="111"/>
                          <a:pt x="10" y="86"/>
                          <a:pt x="5" y="75"/>
                        </a:cubicBezTo>
                        <a:cubicBezTo>
                          <a:pt x="0" y="64"/>
                          <a:pt x="5" y="54"/>
                          <a:pt x="5" y="48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FF9F3F"/>
                      </a:gs>
                      <a:gs pos="100000">
                        <a:srgbClr val="FFAE5D"/>
                      </a:gs>
                    </a:gsLst>
                    <a:path path="rect">
                      <a:fillToRect l="50000" t="50000" r="50000" b="50000"/>
                    </a:path>
                  </a:gradFill>
                  <a:ln w="6350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566" name="Freeform 147"/>
                  <p:cNvSpPr>
                    <a:spLocks/>
                  </p:cNvSpPr>
                  <p:nvPr/>
                </p:nvSpPr>
                <p:spPr bwMode="auto">
                  <a:xfrm flipH="1">
                    <a:off x="1680" y="2164"/>
                    <a:ext cx="102" cy="111"/>
                  </a:xfrm>
                  <a:custGeom>
                    <a:avLst/>
                    <a:gdLst>
                      <a:gd name="T0" fmla="*/ 54 w 105"/>
                      <a:gd name="T1" fmla="*/ 0 h 117"/>
                      <a:gd name="T2" fmla="*/ 92 w 105"/>
                      <a:gd name="T3" fmla="*/ 31 h 117"/>
                      <a:gd name="T4" fmla="*/ 98 w 105"/>
                      <a:gd name="T5" fmla="*/ 77 h 117"/>
                      <a:gd name="T6" fmla="*/ 66 w 105"/>
                      <a:gd name="T7" fmla="*/ 91 h 117"/>
                      <a:gd name="T8" fmla="*/ 37 w 105"/>
                      <a:gd name="T9" fmla="*/ 108 h 117"/>
                      <a:gd name="T10" fmla="*/ 5 w 105"/>
                      <a:gd name="T11" fmla="*/ 71 h 117"/>
                      <a:gd name="T12" fmla="*/ 5 w 105"/>
                      <a:gd name="T13" fmla="*/ 46 h 11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05" h="117">
                        <a:moveTo>
                          <a:pt x="56" y="0"/>
                        </a:moveTo>
                        <a:cubicBezTo>
                          <a:pt x="62" y="5"/>
                          <a:pt x="87" y="20"/>
                          <a:pt x="95" y="33"/>
                        </a:cubicBezTo>
                        <a:cubicBezTo>
                          <a:pt x="103" y="46"/>
                          <a:pt x="105" y="70"/>
                          <a:pt x="101" y="81"/>
                        </a:cubicBezTo>
                        <a:cubicBezTo>
                          <a:pt x="97" y="92"/>
                          <a:pt x="78" y="91"/>
                          <a:pt x="68" y="96"/>
                        </a:cubicBezTo>
                        <a:cubicBezTo>
                          <a:pt x="58" y="101"/>
                          <a:pt x="48" y="117"/>
                          <a:pt x="38" y="114"/>
                        </a:cubicBezTo>
                        <a:cubicBezTo>
                          <a:pt x="28" y="111"/>
                          <a:pt x="10" y="86"/>
                          <a:pt x="5" y="75"/>
                        </a:cubicBezTo>
                        <a:cubicBezTo>
                          <a:pt x="0" y="64"/>
                          <a:pt x="5" y="54"/>
                          <a:pt x="5" y="48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FF9F3F"/>
                      </a:gs>
                      <a:gs pos="100000">
                        <a:srgbClr val="FFAE5D"/>
                      </a:gs>
                    </a:gsLst>
                    <a:path path="rect">
                      <a:fillToRect l="50000" t="50000" r="50000" b="50000"/>
                    </a:path>
                  </a:gradFill>
                  <a:ln w="6350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567" name="Freeform 148"/>
                  <p:cNvSpPr>
                    <a:spLocks/>
                  </p:cNvSpPr>
                  <p:nvPr/>
                </p:nvSpPr>
                <p:spPr bwMode="auto">
                  <a:xfrm>
                    <a:off x="1804" y="1590"/>
                    <a:ext cx="333" cy="347"/>
                  </a:xfrm>
                  <a:custGeom>
                    <a:avLst/>
                    <a:gdLst>
                      <a:gd name="T0" fmla="*/ 0 w 344"/>
                      <a:gd name="T1" fmla="*/ 184 h 365"/>
                      <a:gd name="T2" fmla="*/ 6 w 344"/>
                      <a:gd name="T3" fmla="*/ 199 h 365"/>
                      <a:gd name="T4" fmla="*/ 35 w 344"/>
                      <a:gd name="T5" fmla="*/ 253 h 365"/>
                      <a:gd name="T6" fmla="*/ 84 w 344"/>
                      <a:gd name="T7" fmla="*/ 293 h 365"/>
                      <a:gd name="T8" fmla="*/ 134 w 344"/>
                      <a:gd name="T9" fmla="*/ 304 h 365"/>
                      <a:gd name="T10" fmla="*/ 139 w 344"/>
                      <a:gd name="T11" fmla="*/ 327 h 365"/>
                      <a:gd name="T12" fmla="*/ 160 w 344"/>
                      <a:gd name="T13" fmla="*/ 347 h 365"/>
                      <a:gd name="T14" fmla="*/ 186 w 344"/>
                      <a:gd name="T15" fmla="*/ 324 h 365"/>
                      <a:gd name="T16" fmla="*/ 200 w 344"/>
                      <a:gd name="T17" fmla="*/ 301 h 365"/>
                      <a:gd name="T18" fmla="*/ 247 w 344"/>
                      <a:gd name="T19" fmla="*/ 293 h 365"/>
                      <a:gd name="T20" fmla="*/ 293 w 344"/>
                      <a:gd name="T21" fmla="*/ 261 h 365"/>
                      <a:gd name="T22" fmla="*/ 331 w 344"/>
                      <a:gd name="T23" fmla="*/ 170 h 365"/>
                      <a:gd name="T24" fmla="*/ 279 w 344"/>
                      <a:gd name="T25" fmla="*/ 93 h 365"/>
                      <a:gd name="T26" fmla="*/ 248 w 344"/>
                      <a:gd name="T27" fmla="*/ 26 h 365"/>
                      <a:gd name="T28" fmla="*/ 201 w 344"/>
                      <a:gd name="T29" fmla="*/ 71 h 365"/>
                      <a:gd name="T30" fmla="*/ 192 w 344"/>
                      <a:gd name="T31" fmla="*/ 53 h 365"/>
                      <a:gd name="T32" fmla="*/ 177 w 344"/>
                      <a:gd name="T33" fmla="*/ 50 h 365"/>
                      <a:gd name="T34" fmla="*/ 108 w 344"/>
                      <a:gd name="T35" fmla="*/ 71 h 365"/>
                      <a:gd name="T36" fmla="*/ 122 w 344"/>
                      <a:gd name="T37" fmla="*/ 39 h 365"/>
                      <a:gd name="T38" fmla="*/ 110 w 344"/>
                      <a:gd name="T39" fmla="*/ 10 h 365"/>
                      <a:gd name="T40" fmla="*/ 52 w 344"/>
                      <a:gd name="T41" fmla="*/ 105 h 365"/>
                      <a:gd name="T42" fmla="*/ 58 w 344"/>
                      <a:gd name="T43" fmla="*/ 130 h 365"/>
                      <a:gd name="T44" fmla="*/ 52 w 344"/>
                      <a:gd name="T45" fmla="*/ 153 h 365"/>
                      <a:gd name="T46" fmla="*/ 35 w 344"/>
                      <a:gd name="T47" fmla="*/ 147 h 365"/>
                      <a:gd name="T48" fmla="*/ 32 w 344"/>
                      <a:gd name="T49" fmla="*/ 113 h 365"/>
                      <a:gd name="T50" fmla="*/ 12 w 344"/>
                      <a:gd name="T51" fmla="*/ 145 h 365"/>
                      <a:gd name="T52" fmla="*/ 12 w 344"/>
                      <a:gd name="T53" fmla="*/ 164 h 365"/>
                      <a:gd name="T54" fmla="*/ 9 w 344"/>
                      <a:gd name="T55" fmla="*/ 176 h 365"/>
                      <a:gd name="T56" fmla="*/ 0 w 344"/>
                      <a:gd name="T57" fmla="*/ 184 h 365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344" h="365">
                        <a:moveTo>
                          <a:pt x="0" y="194"/>
                        </a:moveTo>
                        <a:cubicBezTo>
                          <a:pt x="0" y="198"/>
                          <a:pt x="0" y="197"/>
                          <a:pt x="6" y="209"/>
                        </a:cubicBezTo>
                        <a:cubicBezTo>
                          <a:pt x="12" y="221"/>
                          <a:pt x="23" y="250"/>
                          <a:pt x="36" y="266"/>
                        </a:cubicBezTo>
                        <a:cubicBezTo>
                          <a:pt x="49" y="282"/>
                          <a:pt x="70" y="299"/>
                          <a:pt x="87" y="308"/>
                        </a:cubicBezTo>
                        <a:cubicBezTo>
                          <a:pt x="104" y="317"/>
                          <a:pt x="129" y="314"/>
                          <a:pt x="138" y="320"/>
                        </a:cubicBezTo>
                        <a:cubicBezTo>
                          <a:pt x="147" y="326"/>
                          <a:pt x="140" y="337"/>
                          <a:pt x="144" y="344"/>
                        </a:cubicBezTo>
                        <a:cubicBezTo>
                          <a:pt x="148" y="351"/>
                          <a:pt x="157" y="365"/>
                          <a:pt x="165" y="365"/>
                        </a:cubicBezTo>
                        <a:cubicBezTo>
                          <a:pt x="173" y="365"/>
                          <a:pt x="185" y="349"/>
                          <a:pt x="192" y="341"/>
                        </a:cubicBezTo>
                        <a:cubicBezTo>
                          <a:pt x="199" y="333"/>
                          <a:pt x="197" y="322"/>
                          <a:pt x="207" y="317"/>
                        </a:cubicBezTo>
                        <a:cubicBezTo>
                          <a:pt x="217" y="312"/>
                          <a:pt x="239" y="315"/>
                          <a:pt x="255" y="308"/>
                        </a:cubicBezTo>
                        <a:cubicBezTo>
                          <a:pt x="271" y="301"/>
                          <a:pt x="289" y="296"/>
                          <a:pt x="303" y="275"/>
                        </a:cubicBezTo>
                        <a:cubicBezTo>
                          <a:pt x="317" y="254"/>
                          <a:pt x="344" y="208"/>
                          <a:pt x="342" y="179"/>
                        </a:cubicBezTo>
                        <a:cubicBezTo>
                          <a:pt x="340" y="150"/>
                          <a:pt x="302" y="123"/>
                          <a:pt x="288" y="98"/>
                        </a:cubicBezTo>
                        <a:cubicBezTo>
                          <a:pt x="274" y="73"/>
                          <a:pt x="269" y="31"/>
                          <a:pt x="256" y="27"/>
                        </a:cubicBezTo>
                        <a:cubicBezTo>
                          <a:pt x="243" y="23"/>
                          <a:pt x="218" y="70"/>
                          <a:pt x="208" y="75"/>
                        </a:cubicBezTo>
                        <a:cubicBezTo>
                          <a:pt x="198" y="80"/>
                          <a:pt x="202" y="60"/>
                          <a:pt x="198" y="56"/>
                        </a:cubicBezTo>
                        <a:cubicBezTo>
                          <a:pt x="194" y="52"/>
                          <a:pt x="197" y="50"/>
                          <a:pt x="183" y="53"/>
                        </a:cubicBezTo>
                        <a:cubicBezTo>
                          <a:pt x="169" y="56"/>
                          <a:pt x="121" y="77"/>
                          <a:pt x="112" y="75"/>
                        </a:cubicBezTo>
                        <a:cubicBezTo>
                          <a:pt x="103" y="73"/>
                          <a:pt x="126" y="52"/>
                          <a:pt x="126" y="41"/>
                        </a:cubicBezTo>
                        <a:cubicBezTo>
                          <a:pt x="126" y="30"/>
                          <a:pt x="126" y="0"/>
                          <a:pt x="114" y="11"/>
                        </a:cubicBezTo>
                        <a:cubicBezTo>
                          <a:pt x="102" y="22"/>
                          <a:pt x="63" y="89"/>
                          <a:pt x="54" y="110"/>
                        </a:cubicBezTo>
                        <a:cubicBezTo>
                          <a:pt x="45" y="131"/>
                          <a:pt x="60" y="129"/>
                          <a:pt x="60" y="137"/>
                        </a:cubicBezTo>
                        <a:cubicBezTo>
                          <a:pt x="60" y="145"/>
                          <a:pt x="58" y="158"/>
                          <a:pt x="54" y="161"/>
                        </a:cubicBezTo>
                        <a:cubicBezTo>
                          <a:pt x="50" y="164"/>
                          <a:pt x="39" y="162"/>
                          <a:pt x="36" y="155"/>
                        </a:cubicBezTo>
                        <a:cubicBezTo>
                          <a:pt x="33" y="148"/>
                          <a:pt x="37" y="119"/>
                          <a:pt x="33" y="119"/>
                        </a:cubicBezTo>
                        <a:cubicBezTo>
                          <a:pt x="29" y="119"/>
                          <a:pt x="16" y="143"/>
                          <a:pt x="12" y="152"/>
                        </a:cubicBezTo>
                        <a:cubicBezTo>
                          <a:pt x="8" y="161"/>
                          <a:pt x="12" y="168"/>
                          <a:pt x="12" y="173"/>
                        </a:cubicBezTo>
                        <a:cubicBezTo>
                          <a:pt x="12" y="178"/>
                          <a:pt x="11" y="182"/>
                          <a:pt x="9" y="185"/>
                        </a:cubicBezTo>
                        <a:cubicBezTo>
                          <a:pt x="7" y="188"/>
                          <a:pt x="0" y="190"/>
                          <a:pt x="0" y="194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1"/>
                      </a:gs>
                      <a:gs pos="100000">
                        <a:srgbClr val="FFC993"/>
                      </a:gs>
                    </a:gsLst>
                    <a:path path="rect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568" name="Freeform 149"/>
                  <p:cNvSpPr>
                    <a:spLocks/>
                  </p:cNvSpPr>
                  <p:nvPr/>
                </p:nvSpPr>
                <p:spPr bwMode="auto">
                  <a:xfrm>
                    <a:off x="1923" y="1823"/>
                    <a:ext cx="110" cy="31"/>
                  </a:xfrm>
                  <a:custGeom>
                    <a:avLst/>
                    <a:gdLst>
                      <a:gd name="T0" fmla="*/ 0 w 114"/>
                      <a:gd name="T1" fmla="*/ 0 h 32"/>
                      <a:gd name="T2" fmla="*/ 38 w 114"/>
                      <a:gd name="T3" fmla="*/ 26 h 32"/>
                      <a:gd name="T4" fmla="*/ 58 w 114"/>
                      <a:gd name="T5" fmla="*/ 29 h 32"/>
                      <a:gd name="T6" fmla="*/ 78 w 114"/>
                      <a:gd name="T7" fmla="*/ 26 h 32"/>
                      <a:gd name="T8" fmla="*/ 110 w 114"/>
                      <a:gd name="T9" fmla="*/ 3 h 3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14" h="32">
                        <a:moveTo>
                          <a:pt x="0" y="0"/>
                        </a:moveTo>
                        <a:cubicBezTo>
                          <a:pt x="7" y="4"/>
                          <a:pt x="29" y="22"/>
                          <a:pt x="39" y="27"/>
                        </a:cubicBezTo>
                        <a:cubicBezTo>
                          <a:pt x="49" y="32"/>
                          <a:pt x="53" y="30"/>
                          <a:pt x="60" y="30"/>
                        </a:cubicBezTo>
                        <a:cubicBezTo>
                          <a:pt x="67" y="30"/>
                          <a:pt x="72" y="32"/>
                          <a:pt x="81" y="27"/>
                        </a:cubicBezTo>
                        <a:cubicBezTo>
                          <a:pt x="90" y="22"/>
                          <a:pt x="107" y="8"/>
                          <a:pt x="114" y="3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D20000"/>
                    </a:solidFill>
                    <a:round/>
                    <a:headEnd type="none" w="med" len="med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569" name="Freeform 150"/>
                  <p:cNvSpPr>
                    <a:spLocks/>
                  </p:cNvSpPr>
                  <p:nvPr/>
                </p:nvSpPr>
                <p:spPr bwMode="auto">
                  <a:xfrm>
                    <a:off x="1959" y="1835"/>
                    <a:ext cx="46" cy="9"/>
                  </a:xfrm>
                  <a:custGeom>
                    <a:avLst/>
                    <a:gdLst>
                      <a:gd name="T0" fmla="*/ 0 w 48"/>
                      <a:gd name="T1" fmla="*/ 9 h 10"/>
                      <a:gd name="T2" fmla="*/ 11 w 48"/>
                      <a:gd name="T3" fmla="*/ 0 h 10"/>
                      <a:gd name="T4" fmla="*/ 22 w 48"/>
                      <a:gd name="T5" fmla="*/ 8 h 10"/>
                      <a:gd name="T6" fmla="*/ 36 w 48"/>
                      <a:gd name="T7" fmla="*/ 0 h 10"/>
                      <a:gd name="T8" fmla="*/ 46 w 48"/>
                      <a:gd name="T9" fmla="*/ 9 h 1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8" h="10">
                        <a:moveTo>
                          <a:pt x="0" y="10"/>
                        </a:moveTo>
                        <a:cubicBezTo>
                          <a:pt x="2" y="8"/>
                          <a:pt x="7" y="0"/>
                          <a:pt x="11" y="0"/>
                        </a:cubicBezTo>
                        <a:cubicBezTo>
                          <a:pt x="15" y="0"/>
                          <a:pt x="19" y="9"/>
                          <a:pt x="23" y="9"/>
                        </a:cubicBezTo>
                        <a:cubicBezTo>
                          <a:pt x="27" y="9"/>
                          <a:pt x="34" y="0"/>
                          <a:pt x="38" y="0"/>
                        </a:cubicBezTo>
                        <a:cubicBezTo>
                          <a:pt x="42" y="0"/>
                          <a:pt x="46" y="8"/>
                          <a:pt x="48" y="10"/>
                        </a:cubicBezTo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570" name="Freeform 151"/>
                  <p:cNvSpPr>
                    <a:spLocks/>
                  </p:cNvSpPr>
                  <p:nvPr/>
                </p:nvSpPr>
                <p:spPr bwMode="auto">
                  <a:xfrm>
                    <a:off x="1906" y="1711"/>
                    <a:ext cx="61" cy="26"/>
                  </a:xfrm>
                  <a:custGeom>
                    <a:avLst/>
                    <a:gdLst>
                      <a:gd name="T0" fmla="*/ 61 w 63"/>
                      <a:gd name="T1" fmla="*/ 15 h 28"/>
                      <a:gd name="T2" fmla="*/ 32 w 63"/>
                      <a:gd name="T3" fmla="*/ 4 h 28"/>
                      <a:gd name="T4" fmla="*/ 23 w 63"/>
                      <a:gd name="T5" fmla="*/ 4 h 28"/>
                      <a:gd name="T6" fmla="*/ 0 w 63"/>
                      <a:gd name="T7" fmla="*/ 26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63" h="28">
                        <a:moveTo>
                          <a:pt x="63" y="16"/>
                        </a:moveTo>
                        <a:cubicBezTo>
                          <a:pt x="58" y="14"/>
                          <a:pt x="39" y="6"/>
                          <a:pt x="33" y="4"/>
                        </a:cubicBezTo>
                        <a:cubicBezTo>
                          <a:pt x="27" y="2"/>
                          <a:pt x="29" y="0"/>
                          <a:pt x="24" y="4"/>
                        </a:cubicBezTo>
                        <a:cubicBezTo>
                          <a:pt x="19" y="8"/>
                          <a:pt x="5" y="23"/>
                          <a:pt x="0" y="2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571" name="Freeform 152"/>
                  <p:cNvSpPr>
                    <a:spLocks/>
                  </p:cNvSpPr>
                  <p:nvPr/>
                </p:nvSpPr>
                <p:spPr bwMode="auto">
                  <a:xfrm>
                    <a:off x="1926" y="1740"/>
                    <a:ext cx="26" cy="26"/>
                  </a:xfrm>
                  <a:custGeom>
                    <a:avLst/>
                    <a:gdLst>
                      <a:gd name="T0" fmla="*/ 26 w 27"/>
                      <a:gd name="T1" fmla="*/ 12 h 27"/>
                      <a:gd name="T2" fmla="*/ 12 w 27"/>
                      <a:gd name="T3" fmla="*/ 0 h 27"/>
                      <a:gd name="T4" fmla="*/ 0 w 27"/>
                      <a:gd name="T5" fmla="*/ 14 h 27"/>
                      <a:gd name="T6" fmla="*/ 14 w 27"/>
                      <a:gd name="T7" fmla="*/ 26 h 27"/>
                      <a:gd name="T8" fmla="*/ 26 w 27"/>
                      <a:gd name="T9" fmla="*/ 12 h 2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7" h="27">
                        <a:moveTo>
                          <a:pt x="27" y="12"/>
                        </a:moveTo>
                        <a:cubicBezTo>
                          <a:pt x="27" y="8"/>
                          <a:pt x="16" y="0"/>
                          <a:pt x="12" y="0"/>
                        </a:cubicBezTo>
                        <a:cubicBezTo>
                          <a:pt x="8" y="0"/>
                          <a:pt x="0" y="11"/>
                          <a:pt x="0" y="15"/>
                        </a:cubicBezTo>
                        <a:cubicBezTo>
                          <a:pt x="0" y="19"/>
                          <a:pt x="11" y="27"/>
                          <a:pt x="15" y="27"/>
                        </a:cubicBezTo>
                        <a:cubicBezTo>
                          <a:pt x="19" y="27"/>
                          <a:pt x="27" y="16"/>
                          <a:pt x="27" y="1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572" name="Freeform 153"/>
                  <p:cNvSpPr>
                    <a:spLocks/>
                  </p:cNvSpPr>
                  <p:nvPr/>
                </p:nvSpPr>
                <p:spPr bwMode="auto">
                  <a:xfrm>
                    <a:off x="1905" y="1719"/>
                    <a:ext cx="62" cy="35"/>
                  </a:xfrm>
                  <a:custGeom>
                    <a:avLst/>
                    <a:gdLst>
                      <a:gd name="T0" fmla="*/ 4 w 64"/>
                      <a:gd name="T1" fmla="*/ 30 h 36"/>
                      <a:gd name="T2" fmla="*/ 4 w 64"/>
                      <a:gd name="T3" fmla="*/ 21 h 36"/>
                      <a:gd name="T4" fmla="*/ 30 w 64"/>
                      <a:gd name="T5" fmla="*/ 1 h 36"/>
                      <a:gd name="T6" fmla="*/ 59 w 64"/>
                      <a:gd name="T7" fmla="*/ 13 h 36"/>
                      <a:gd name="T8" fmla="*/ 50 w 64"/>
                      <a:gd name="T9" fmla="*/ 30 h 36"/>
                      <a:gd name="T10" fmla="*/ 33 w 64"/>
                      <a:gd name="T11" fmla="*/ 18 h 36"/>
                      <a:gd name="T12" fmla="*/ 13 w 64"/>
                      <a:gd name="T13" fmla="*/ 33 h 36"/>
                      <a:gd name="T14" fmla="*/ 4 w 64"/>
                      <a:gd name="T15" fmla="*/ 30 h 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64" h="36">
                        <a:moveTo>
                          <a:pt x="4" y="31"/>
                        </a:moveTo>
                        <a:cubicBezTo>
                          <a:pt x="3" y="29"/>
                          <a:pt x="0" y="27"/>
                          <a:pt x="4" y="22"/>
                        </a:cubicBezTo>
                        <a:cubicBezTo>
                          <a:pt x="8" y="17"/>
                          <a:pt x="22" y="2"/>
                          <a:pt x="31" y="1"/>
                        </a:cubicBezTo>
                        <a:cubicBezTo>
                          <a:pt x="40" y="0"/>
                          <a:pt x="58" y="8"/>
                          <a:pt x="61" y="13"/>
                        </a:cubicBezTo>
                        <a:cubicBezTo>
                          <a:pt x="64" y="18"/>
                          <a:pt x="56" y="30"/>
                          <a:pt x="52" y="31"/>
                        </a:cubicBezTo>
                        <a:cubicBezTo>
                          <a:pt x="48" y="32"/>
                          <a:pt x="40" y="19"/>
                          <a:pt x="34" y="19"/>
                        </a:cubicBezTo>
                        <a:cubicBezTo>
                          <a:pt x="28" y="19"/>
                          <a:pt x="18" y="32"/>
                          <a:pt x="13" y="34"/>
                        </a:cubicBezTo>
                        <a:cubicBezTo>
                          <a:pt x="8" y="36"/>
                          <a:pt x="4" y="34"/>
                          <a:pt x="4" y="3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175" cmpd="sng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573" name="Freeform 154"/>
                  <p:cNvSpPr>
                    <a:spLocks/>
                  </p:cNvSpPr>
                  <p:nvPr/>
                </p:nvSpPr>
                <p:spPr bwMode="auto">
                  <a:xfrm flipH="1">
                    <a:off x="2005" y="1707"/>
                    <a:ext cx="61" cy="27"/>
                  </a:xfrm>
                  <a:custGeom>
                    <a:avLst/>
                    <a:gdLst>
                      <a:gd name="T0" fmla="*/ 61 w 63"/>
                      <a:gd name="T1" fmla="*/ 15 h 28"/>
                      <a:gd name="T2" fmla="*/ 32 w 63"/>
                      <a:gd name="T3" fmla="*/ 4 h 28"/>
                      <a:gd name="T4" fmla="*/ 23 w 63"/>
                      <a:gd name="T5" fmla="*/ 4 h 28"/>
                      <a:gd name="T6" fmla="*/ 0 w 63"/>
                      <a:gd name="T7" fmla="*/ 27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63" h="28">
                        <a:moveTo>
                          <a:pt x="63" y="16"/>
                        </a:moveTo>
                        <a:cubicBezTo>
                          <a:pt x="58" y="14"/>
                          <a:pt x="39" y="6"/>
                          <a:pt x="33" y="4"/>
                        </a:cubicBezTo>
                        <a:cubicBezTo>
                          <a:pt x="27" y="2"/>
                          <a:pt x="29" y="0"/>
                          <a:pt x="24" y="4"/>
                        </a:cubicBezTo>
                        <a:cubicBezTo>
                          <a:pt x="19" y="8"/>
                          <a:pt x="5" y="23"/>
                          <a:pt x="0" y="2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574" name="Freeform 155"/>
                  <p:cNvSpPr>
                    <a:spLocks/>
                  </p:cNvSpPr>
                  <p:nvPr/>
                </p:nvSpPr>
                <p:spPr bwMode="auto">
                  <a:xfrm flipH="1">
                    <a:off x="2020" y="1736"/>
                    <a:ext cx="26" cy="26"/>
                  </a:xfrm>
                  <a:custGeom>
                    <a:avLst/>
                    <a:gdLst>
                      <a:gd name="T0" fmla="*/ 26 w 27"/>
                      <a:gd name="T1" fmla="*/ 12 h 27"/>
                      <a:gd name="T2" fmla="*/ 12 w 27"/>
                      <a:gd name="T3" fmla="*/ 0 h 27"/>
                      <a:gd name="T4" fmla="*/ 0 w 27"/>
                      <a:gd name="T5" fmla="*/ 14 h 27"/>
                      <a:gd name="T6" fmla="*/ 14 w 27"/>
                      <a:gd name="T7" fmla="*/ 26 h 27"/>
                      <a:gd name="T8" fmla="*/ 26 w 27"/>
                      <a:gd name="T9" fmla="*/ 12 h 2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7" h="27">
                        <a:moveTo>
                          <a:pt x="27" y="12"/>
                        </a:moveTo>
                        <a:cubicBezTo>
                          <a:pt x="27" y="8"/>
                          <a:pt x="16" y="0"/>
                          <a:pt x="12" y="0"/>
                        </a:cubicBezTo>
                        <a:cubicBezTo>
                          <a:pt x="8" y="0"/>
                          <a:pt x="0" y="11"/>
                          <a:pt x="0" y="15"/>
                        </a:cubicBezTo>
                        <a:cubicBezTo>
                          <a:pt x="0" y="19"/>
                          <a:pt x="11" y="27"/>
                          <a:pt x="15" y="27"/>
                        </a:cubicBezTo>
                        <a:cubicBezTo>
                          <a:pt x="19" y="27"/>
                          <a:pt x="27" y="16"/>
                          <a:pt x="27" y="1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575" name="Freeform 156"/>
                  <p:cNvSpPr>
                    <a:spLocks/>
                  </p:cNvSpPr>
                  <p:nvPr/>
                </p:nvSpPr>
                <p:spPr bwMode="auto">
                  <a:xfrm flipH="1">
                    <a:off x="2005" y="1716"/>
                    <a:ext cx="62" cy="34"/>
                  </a:xfrm>
                  <a:custGeom>
                    <a:avLst/>
                    <a:gdLst>
                      <a:gd name="T0" fmla="*/ 4 w 64"/>
                      <a:gd name="T1" fmla="*/ 29 h 36"/>
                      <a:gd name="T2" fmla="*/ 4 w 64"/>
                      <a:gd name="T3" fmla="*/ 21 h 36"/>
                      <a:gd name="T4" fmla="*/ 30 w 64"/>
                      <a:gd name="T5" fmla="*/ 1 h 36"/>
                      <a:gd name="T6" fmla="*/ 59 w 64"/>
                      <a:gd name="T7" fmla="*/ 12 h 36"/>
                      <a:gd name="T8" fmla="*/ 50 w 64"/>
                      <a:gd name="T9" fmla="*/ 29 h 36"/>
                      <a:gd name="T10" fmla="*/ 33 w 64"/>
                      <a:gd name="T11" fmla="*/ 18 h 36"/>
                      <a:gd name="T12" fmla="*/ 13 w 64"/>
                      <a:gd name="T13" fmla="*/ 32 h 36"/>
                      <a:gd name="T14" fmla="*/ 4 w 64"/>
                      <a:gd name="T15" fmla="*/ 29 h 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64" h="36">
                        <a:moveTo>
                          <a:pt x="4" y="31"/>
                        </a:moveTo>
                        <a:cubicBezTo>
                          <a:pt x="3" y="29"/>
                          <a:pt x="0" y="27"/>
                          <a:pt x="4" y="22"/>
                        </a:cubicBezTo>
                        <a:cubicBezTo>
                          <a:pt x="8" y="17"/>
                          <a:pt x="22" y="2"/>
                          <a:pt x="31" y="1"/>
                        </a:cubicBezTo>
                        <a:cubicBezTo>
                          <a:pt x="40" y="0"/>
                          <a:pt x="58" y="8"/>
                          <a:pt x="61" y="13"/>
                        </a:cubicBezTo>
                        <a:cubicBezTo>
                          <a:pt x="64" y="18"/>
                          <a:pt x="56" y="30"/>
                          <a:pt x="52" y="31"/>
                        </a:cubicBezTo>
                        <a:cubicBezTo>
                          <a:pt x="48" y="32"/>
                          <a:pt x="40" y="19"/>
                          <a:pt x="34" y="19"/>
                        </a:cubicBezTo>
                        <a:cubicBezTo>
                          <a:pt x="28" y="19"/>
                          <a:pt x="18" y="32"/>
                          <a:pt x="13" y="34"/>
                        </a:cubicBezTo>
                        <a:cubicBezTo>
                          <a:pt x="8" y="36"/>
                          <a:pt x="4" y="34"/>
                          <a:pt x="4" y="3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175" cmpd="sng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576" name="Freeform 157"/>
                  <p:cNvSpPr>
                    <a:spLocks/>
                  </p:cNvSpPr>
                  <p:nvPr/>
                </p:nvSpPr>
                <p:spPr bwMode="auto">
                  <a:xfrm>
                    <a:off x="1986" y="1681"/>
                    <a:ext cx="99" cy="102"/>
                  </a:xfrm>
                  <a:custGeom>
                    <a:avLst/>
                    <a:gdLst>
                      <a:gd name="T0" fmla="*/ 4 w 102"/>
                      <a:gd name="T1" fmla="*/ 33 h 107"/>
                      <a:gd name="T2" fmla="*/ 36 w 102"/>
                      <a:gd name="T3" fmla="*/ 5 h 107"/>
                      <a:gd name="T4" fmla="*/ 65 w 102"/>
                      <a:gd name="T5" fmla="*/ 5 h 107"/>
                      <a:gd name="T6" fmla="*/ 94 w 102"/>
                      <a:gd name="T7" fmla="*/ 33 h 107"/>
                      <a:gd name="T8" fmla="*/ 94 w 102"/>
                      <a:gd name="T9" fmla="*/ 65 h 107"/>
                      <a:gd name="T10" fmla="*/ 68 w 102"/>
                      <a:gd name="T11" fmla="*/ 96 h 107"/>
                      <a:gd name="T12" fmla="*/ 39 w 102"/>
                      <a:gd name="T13" fmla="*/ 99 h 107"/>
                      <a:gd name="T14" fmla="*/ 13 w 102"/>
                      <a:gd name="T15" fmla="*/ 88 h 107"/>
                      <a:gd name="T16" fmla="*/ 1 w 102"/>
                      <a:gd name="T17" fmla="*/ 62 h 107"/>
                      <a:gd name="T18" fmla="*/ 4 w 102"/>
                      <a:gd name="T19" fmla="*/ 33 h 107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02" h="107">
                        <a:moveTo>
                          <a:pt x="4" y="35"/>
                        </a:moveTo>
                        <a:cubicBezTo>
                          <a:pt x="9" y="25"/>
                          <a:pt x="27" y="10"/>
                          <a:pt x="37" y="5"/>
                        </a:cubicBezTo>
                        <a:cubicBezTo>
                          <a:pt x="47" y="0"/>
                          <a:pt x="57" y="0"/>
                          <a:pt x="67" y="5"/>
                        </a:cubicBezTo>
                        <a:cubicBezTo>
                          <a:pt x="77" y="10"/>
                          <a:pt x="92" y="25"/>
                          <a:pt x="97" y="35"/>
                        </a:cubicBezTo>
                        <a:cubicBezTo>
                          <a:pt x="102" y="45"/>
                          <a:pt x="101" y="57"/>
                          <a:pt x="97" y="68"/>
                        </a:cubicBezTo>
                        <a:cubicBezTo>
                          <a:pt x="93" y="79"/>
                          <a:pt x="79" y="95"/>
                          <a:pt x="70" y="101"/>
                        </a:cubicBezTo>
                        <a:cubicBezTo>
                          <a:pt x="61" y="107"/>
                          <a:pt x="49" y="105"/>
                          <a:pt x="40" y="104"/>
                        </a:cubicBezTo>
                        <a:cubicBezTo>
                          <a:pt x="31" y="103"/>
                          <a:pt x="19" y="98"/>
                          <a:pt x="13" y="92"/>
                        </a:cubicBezTo>
                        <a:cubicBezTo>
                          <a:pt x="7" y="86"/>
                          <a:pt x="2" y="74"/>
                          <a:pt x="1" y="65"/>
                        </a:cubicBezTo>
                        <a:cubicBezTo>
                          <a:pt x="0" y="56"/>
                          <a:pt x="4" y="41"/>
                          <a:pt x="4" y="35"/>
                        </a:cubicBez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577" name="Freeform 158"/>
                  <p:cNvSpPr>
                    <a:spLocks/>
                  </p:cNvSpPr>
                  <p:nvPr/>
                </p:nvSpPr>
                <p:spPr bwMode="auto">
                  <a:xfrm>
                    <a:off x="1883" y="1687"/>
                    <a:ext cx="101" cy="99"/>
                  </a:xfrm>
                  <a:custGeom>
                    <a:avLst/>
                    <a:gdLst>
                      <a:gd name="T0" fmla="*/ 2 w 104"/>
                      <a:gd name="T1" fmla="*/ 30 h 104"/>
                      <a:gd name="T2" fmla="*/ 28 w 104"/>
                      <a:gd name="T3" fmla="*/ 8 h 104"/>
                      <a:gd name="T4" fmla="*/ 72 w 104"/>
                      <a:gd name="T5" fmla="*/ 5 h 104"/>
                      <a:gd name="T6" fmla="*/ 98 w 104"/>
                      <a:gd name="T7" fmla="*/ 36 h 104"/>
                      <a:gd name="T8" fmla="*/ 92 w 104"/>
                      <a:gd name="T9" fmla="*/ 70 h 104"/>
                      <a:gd name="T10" fmla="*/ 72 w 104"/>
                      <a:gd name="T11" fmla="*/ 93 h 104"/>
                      <a:gd name="T12" fmla="*/ 60 w 104"/>
                      <a:gd name="T13" fmla="*/ 93 h 104"/>
                      <a:gd name="T14" fmla="*/ 31 w 104"/>
                      <a:gd name="T15" fmla="*/ 96 h 104"/>
                      <a:gd name="T16" fmla="*/ 8 w 104"/>
                      <a:gd name="T17" fmla="*/ 76 h 104"/>
                      <a:gd name="T18" fmla="*/ 5 w 104"/>
                      <a:gd name="T19" fmla="*/ 59 h 104"/>
                      <a:gd name="T20" fmla="*/ 2 w 104"/>
                      <a:gd name="T21" fmla="*/ 30 h 104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104" h="104">
                        <a:moveTo>
                          <a:pt x="2" y="32"/>
                        </a:moveTo>
                        <a:cubicBezTo>
                          <a:pt x="6" y="23"/>
                          <a:pt x="17" y="12"/>
                          <a:pt x="29" y="8"/>
                        </a:cubicBezTo>
                        <a:cubicBezTo>
                          <a:pt x="41" y="4"/>
                          <a:pt x="62" y="0"/>
                          <a:pt x="74" y="5"/>
                        </a:cubicBezTo>
                        <a:cubicBezTo>
                          <a:pt x="86" y="10"/>
                          <a:pt x="98" y="27"/>
                          <a:pt x="101" y="38"/>
                        </a:cubicBezTo>
                        <a:cubicBezTo>
                          <a:pt x="104" y="49"/>
                          <a:pt x="99" y="64"/>
                          <a:pt x="95" y="74"/>
                        </a:cubicBezTo>
                        <a:cubicBezTo>
                          <a:pt x="91" y="84"/>
                          <a:pt x="79" y="94"/>
                          <a:pt x="74" y="98"/>
                        </a:cubicBezTo>
                        <a:cubicBezTo>
                          <a:pt x="69" y="102"/>
                          <a:pt x="69" y="97"/>
                          <a:pt x="62" y="98"/>
                        </a:cubicBezTo>
                        <a:cubicBezTo>
                          <a:pt x="55" y="99"/>
                          <a:pt x="41" y="104"/>
                          <a:pt x="32" y="101"/>
                        </a:cubicBezTo>
                        <a:cubicBezTo>
                          <a:pt x="23" y="98"/>
                          <a:pt x="12" y="87"/>
                          <a:pt x="8" y="80"/>
                        </a:cubicBezTo>
                        <a:cubicBezTo>
                          <a:pt x="4" y="73"/>
                          <a:pt x="6" y="70"/>
                          <a:pt x="5" y="62"/>
                        </a:cubicBezTo>
                        <a:cubicBezTo>
                          <a:pt x="4" y="54"/>
                          <a:pt x="0" y="40"/>
                          <a:pt x="2" y="32"/>
                        </a:cubicBez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578" name="Freeform 159"/>
                  <p:cNvSpPr>
                    <a:spLocks/>
                  </p:cNvSpPr>
                  <p:nvPr/>
                </p:nvSpPr>
                <p:spPr bwMode="auto">
                  <a:xfrm>
                    <a:off x="2031" y="1766"/>
                    <a:ext cx="67" cy="78"/>
                  </a:xfrm>
                  <a:custGeom>
                    <a:avLst/>
                    <a:gdLst>
                      <a:gd name="T0" fmla="*/ 57 w 70"/>
                      <a:gd name="T1" fmla="*/ 6 h 82"/>
                      <a:gd name="T2" fmla="*/ 60 w 70"/>
                      <a:gd name="T3" fmla="*/ 37 h 82"/>
                      <a:gd name="T4" fmla="*/ 41 w 70"/>
                      <a:gd name="T5" fmla="*/ 77 h 82"/>
                      <a:gd name="T6" fmla="*/ 3 w 70"/>
                      <a:gd name="T7" fmla="*/ 29 h 82"/>
                      <a:gd name="T8" fmla="*/ 57 w 70"/>
                      <a:gd name="T9" fmla="*/ 6 h 8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0" h="82">
                        <a:moveTo>
                          <a:pt x="60" y="6"/>
                        </a:moveTo>
                        <a:cubicBezTo>
                          <a:pt x="70" y="8"/>
                          <a:pt x="66" y="27"/>
                          <a:pt x="63" y="39"/>
                        </a:cubicBezTo>
                        <a:cubicBezTo>
                          <a:pt x="60" y="51"/>
                          <a:pt x="53" y="82"/>
                          <a:pt x="43" y="81"/>
                        </a:cubicBezTo>
                        <a:cubicBezTo>
                          <a:pt x="33" y="80"/>
                          <a:pt x="0" y="42"/>
                          <a:pt x="3" y="30"/>
                        </a:cubicBezTo>
                        <a:cubicBezTo>
                          <a:pt x="6" y="18"/>
                          <a:pt x="50" y="0"/>
                          <a:pt x="60" y="6"/>
                        </a:cubicBezTo>
                        <a:close/>
                      </a:path>
                    </a:pathLst>
                  </a:custGeom>
                  <a:solidFill>
                    <a:srgbClr val="FDA1F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175" cmpd="sng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579" name="Freeform 160"/>
                  <p:cNvSpPr>
                    <a:spLocks/>
                  </p:cNvSpPr>
                  <p:nvPr/>
                </p:nvSpPr>
                <p:spPr bwMode="auto">
                  <a:xfrm>
                    <a:off x="1866" y="1795"/>
                    <a:ext cx="71" cy="49"/>
                  </a:xfrm>
                  <a:custGeom>
                    <a:avLst/>
                    <a:gdLst>
                      <a:gd name="T0" fmla="*/ 10 w 73"/>
                      <a:gd name="T1" fmla="*/ 0 h 52"/>
                      <a:gd name="T2" fmla="*/ 7 w 73"/>
                      <a:gd name="T3" fmla="*/ 31 h 52"/>
                      <a:gd name="T4" fmla="*/ 27 w 73"/>
                      <a:gd name="T5" fmla="*/ 48 h 52"/>
                      <a:gd name="T6" fmla="*/ 68 w 73"/>
                      <a:gd name="T7" fmla="*/ 25 h 52"/>
                      <a:gd name="T8" fmla="*/ 10 w 73"/>
                      <a:gd name="T9" fmla="*/ 0 h 5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3" h="52">
                        <a:moveTo>
                          <a:pt x="10" y="0"/>
                        </a:moveTo>
                        <a:cubicBezTo>
                          <a:pt x="0" y="1"/>
                          <a:pt x="4" y="25"/>
                          <a:pt x="7" y="33"/>
                        </a:cubicBezTo>
                        <a:cubicBezTo>
                          <a:pt x="10" y="41"/>
                          <a:pt x="18" y="52"/>
                          <a:pt x="28" y="51"/>
                        </a:cubicBezTo>
                        <a:cubicBezTo>
                          <a:pt x="38" y="50"/>
                          <a:pt x="73" y="35"/>
                          <a:pt x="70" y="27"/>
                        </a:cubicBezTo>
                        <a:cubicBezTo>
                          <a:pt x="67" y="19"/>
                          <a:pt x="23" y="0"/>
                          <a:pt x="10" y="0"/>
                        </a:cubicBezTo>
                        <a:close/>
                      </a:path>
                    </a:pathLst>
                  </a:custGeom>
                  <a:solidFill>
                    <a:srgbClr val="FDA1F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175" cmpd="sng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2547" name="Freeform 161"/>
              <p:cNvSpPr>
                <a:spLocks/>
              </p:cNvSpPr>
              <p:nvPr/>
            </p:nvSpPr>
            <p:spPr bwMode="auto">
              <a:xfrm>
                <a:off x="1050" y="345"/>
                <a:ext cx="42" cy="17"/>
              </a:xfrm>
              <a:custGeom>
                <a:avLst/>
                <a:gdLst>
                  <a:gd name="T0" fmla="*/ 0 w 42"/>
                  <a:gd name="T1" fmla="*/ 9 h 17"/>
                  <a:gd name="T2" fmla="*/ 6 w 42"/>
                  <a:gd name="T3" fmla="*/ 15 h 17"/>
                  <a:gd name="T4" fmla="*/ 21 w 42"/>
                  <a:gd name="T5" fmla="*/ 0 h 17"/>
                  <a:gd name="T6" fmla="*/ 36 w 42"/>
                  <a:gd name="T7" fmla="*/ 15 h 17"/>
                  <a:gd name="T8" fmla="*/ 42 w 42"/>
                  <a:gd name="T9" fmla="*/ 12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17">
                    <a:moveTo>
                      <a:pt x="0" y="9"/>
                    </a:moveTo>
                    <a:cubicBezTo>
                      <a:pt x="1" y="9"/>
                      <a:pt x="3" y="16"/>
                      <a:pt x="6" y="15"/>
                    </a:cubicBezTo>
                    <a:cubicBezTo>
                      <a:pt x="9" y="14"/>
                      <a:pt x="16" y="0"/>
                      <a:pt x="21" y="0"/>
                    </a:cubicBezTo>
                    <a:cubicBezTo>
                      <a:pt x="26" y="0"/>
                      <a:pt x="33" y="13"/>
                      <a:pt x="36" y="15"/>
                    </a:cubicBezTo>
                    <a:cubicBezTo>
                      <a:pt x="39" y="17"/>
                      <a:pt x="41" y="13"/>
                      <a:pt x="42" y="1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2545" name="Picture 162" descr="girl5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3203"/>
              <a:ext cx="601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883" name="WordArt 163"/>
          <p:cNvSpPr>
            <a:spLocks noChangeArrowheads="1" noChangeShapeType="1" noTextEdit="1"/>
          </p:cNvSpPr>
          <p:nvPr/>
        </p:nvSpPr>
        <p:spPr bwMode="auto">
          <a:xfrm>
            <a:off x="3359152" y="4073704"/>
            <a:ext cx="925552" cy="6141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0" cap="none" spc="0" normalizeH="0" baseline="0" noProof="0" dirty="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ru-RU" sz="3200" b="1" i="1" u="none" strike="noStrike" kern="10" cap="none" spc="0" normalizeH="0" baseline="0" noProof="0" dirty="0">
              <a:ln w="19050">
                <a:solidFill>
                  <a:srgbClr val="FF99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884" name="WordArt 164"/>
          <p:cNvSpPr>
            <a:spLocks noChangeArrowheads="1" noChangeShapeType="1" noTextEdit="1"/>
          </p:cNvSpPr>
          <p:nvPr/>
        </p:nvSpPr>
        <p:spPr bwMode="auto">
          <a:xfrm>
            <a:off x="8088085" y="232169"/>
            <a:ext cx="706470" cy="5818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0" cap="none" spc="0" normalizeH="0" baseline="0" noProof="0" dirty="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</a:t>
            </a:r>
          </a:p>
        </p:txBody>
      </p:sp>
      <p:sp>
        <p:nvSpPr>
          <p:cNvPr id="30885" name="WordArt 165"/>
          <p:cNvSpPr>
            <a:spLocks noChangeArrowheads="1" noChangeShapeType="1" noTextEdit="1"/>
          </p:cNvSpPr>
          <p:nvPr/>
        </p:nvSpPr>
        <p:spPr bwMode="auto">
          <a:xfrm>
            <a:off x="3143251" y="5085184"/>
            <a:ext cx="4537075" cy="649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lvl="0" algn="ctr">
              <a:defRPr/>
            </a:pPr>
            <a:r>
              <a:rPr lang="en-US" sz="1100" b="1" i="1" kern="10" dirty="0">
                <a:ln w="19050">
                  <a:solidFill>
                    <a:srgbClr val="FFCC99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sz="1100" b="1" i="1" kern="10" dirty="0">
                <a:ln w="19050">
                  <a:solidFill>
                    <a:srgbClr val="FFCC99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х = 5</a:t>
            </a:r>
          </a:p>
        </p:txBody>
      </p:sp>
      <p:sp>
        <p:nvSpPr>
          <p:cNvPr id="30886" name="AutoShape 166"/>
          <p:cNvSpPr>
            <a:spLocks noChangeArrowheads="1"/>
          </p:cNvSpPr>
          <p:nvPr/>
        </p:nvSpPr>
        <p:spPr bwMode="auto">
          <a:xfrm>
            <a:off x="7775122" y="2739429"/>
            <a:ext cx="3059113" cy="2016125"/>
          </a:xfrm>
          <a:prstGeom prst="irregularSeal1">
            <a:avLst/>
          </a:prstGeom>
          <a:gradFill rotWithShape="1">
            <a:gsLst>
              <a:gs pos="0">
                <a:srgbClr val="FFFFFF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х = 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</a:t>
            </a:r>
            <a:endParaRPr kumimoji="0" lang="ru-RU" sz="5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76" name="Picture 10" descr="star2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263" y="3987939"/>
            <a:ext cx="13763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" name="Picture 10" descr="star2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" y="98919"/>
            <a:ext cx="13763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" name="Picture 10" descr="star2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260" y="-59532"/>
            <a:ext cx="13763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" name="Picture 10" descr="star2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9" y="3072794"/>
            <a:ext cx="13763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" name="Picture 10" descr="star2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093" y="5335720"/>
            <a:ext cx="13763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" name="Picture 10" descr="star2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626" y="5517232"/>
            <a:ext cx="13763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" name="Picture 10" descr="star2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584" y="2958547"/>
            <a:ext cx="13763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" name="Picture 10" descr="star2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925" y="210850"/>
            <a:ext cx="13763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28864" y="5805264"/>
            <a:ext cx="417293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7200" b="1" i="1" kern="10" dirty="0">
                <a:ln w="19050">
                  <a:solidFill>
                    <a:srgbClr val="FFCC99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sz="7200" b="1" i="1" kern="10" dirty="0">
                <a:ln w="19050">
                  <a:solidFill>
                    <a:srgbClr val="FFCC99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7200" b="1" i="1" kern="10" dirty="0">
                <a:ln w="19050">
                  <a:solidFill>
                    <a:srgbClr val="FFCC99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 </a:t>
            </a:r>
            <a:r>
              <a:rPr lang="ru-RU" sz="7200" b="1" i="1" kern="10" dirty="0">
                <a:ln w="19050">
                  <a:solidFill>
                    <a:srgbClr val="FFCC99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5</a:t>
            </a:r>
          </a:p>
        </p:txBody>
      </p:sp>
    </p:spTree>
    <p:extLst>
      <p:ext uri="{BB962C8B-B14F-4D97-AF65-F5344CB8AC3E}">
        <p14:creationId xmlns:p14="http://schemas.microsoft.com/office/powerpoint/2010/main" val="412794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08" grpId="0"/>
      <p:bldP spid="30809" grpId="0"/>
      <p:bldP spid="30883" grpId="0"/>
      <p:bldP spid="30884" grpId="0"/>
      <p:bldP spid="30885" grpId="0"/>
      <p:bldP spid="3088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WordArt 5"/>
          <p:cNvSpPr>
            <a:spLocks noChangeArrowheads="1" noChangeShapeType="1" noTextEdit="1"/>
          </p:cNvSpPr>
          <p:nvPr/>
        </p:nvSpPr>
        <p:spPr bwMode="auto">
          <a:xfrm>
            <a:off x="2855914" y="2492376"/>
            <a:ext cx="4320206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0" cap="none" spc="0" normalizeH="0" baseline="0" noProof="0" dirty="0">
                <a:ln w="19050">
                  <a:solidFill>
                    <a:srgbClr val="FFCC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 + х =</a:t>
            </a:r>
            <a:r>
              <a:rPr kumimoji="0" lang="en-GB" sz="3600" b="1" i="1" u="none" strike="noStrike" kern="10" cap="none" spc="0" normalizeH="0" baseline="0" noProof="0" dirty="0">
                <a:ln w="19050">
                  <a:solidFill>
                    <a:srgbClr val="FFCC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3600" b="1" i="1" u="none" strike="noStrike" kern="10" cap="none" spc="0" normalizeH="0" baseline="0" noProof="0" dirty="0">
                <a:ln w="19050">
                  <a:solidFill>
                    <a:srgbClr val="FFCC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45062" name="AutoShape 6"/>
          <p:cNvSpPr>
            <a:spLocks noChangeArrowheads="1"/>
          </p:cNvSpPr>
          <p:nvPr/>
        </p:nvSpPr>
        <p:spPr bwMode="auto">
          <a:xfrm>
            <a:off x="50041" y="-168117"/>
            <a:ext cx="12673408" cy="2459220"/>
          </a:xfrm>
          <a:prstGeom prst="cloudCallout">
            <a:avLst>
              <a:gd name="adj1" fmla="val 37885"/>
              <a:gd name="adj2" fmla="val 80843"/>
            </a:avLst>
          </a:prstGeom>
          <a:solidFill>
            <a:srgbClr val="CCFFFF"/>
          </a:solidFill>
          <a:ln w="9525">
            <a:solidFill>
              <a:srgbClr val="99C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Tenglamalarni</a:t>
            </a:r>
            <a:r>
              <a:rPr kumimoji="0" lang="en-US" altLang="ru-RU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kumimoji="0" lang="en-US" altLang="ru-RU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yeching</a:t>
            </a:r>
            <a:r>
              <a:rPr kumimoji="0" lang="ru-RU" altLang="ru-RU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. </a:t>
            </a:r>
            <a:r>
              <a:rPr kumimoji="0" lang="en-US" altLang="ru-RU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Harflar</a:t>
            </a:r>
            <a:r>
              <a:rPr kumimoji="0" lang="en-US" altLang="ru-RU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kumimoji="0" lang="en-US" altLang="ru-RU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o’rniga</a:t>
            </a:r>
            <a:r>
              <a:rPr kumimoji="0" lang="en-US" altLang="ru-RU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kumimoji="0" lang="en-US" altLang="ru-RU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shunday</a:t>
            </a:r>
            <a:r>
              <a:rPr kumimoji="0" lang="en-US" altLang="ru-RU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son </a:t>
            </a:r>
            <a:r>
              <a:rPr kumimoji="0" lang="en-US" altLang="ru-RU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qo’yingki</a:t>
            </a:r>
            <a:r>
              <a:rPr kumimoji="0" lang="ru-RU" altLang="ru-RU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, </a:t>
            </a:r>
            <a:endParaRPr kumimoji="0" lang="en-US" altLang="ru-RU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bu</a:t>
            </a:r>
            <a:r>
              <a:rPr kumimoji="0" lang="en-US" altLang="ru-RU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son </a:t>
            </a:r>
            <a:r>
              <a:rPr kumimoji="0" lang="en-US" altLang="ru-RU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tenglamaning</a:t>
            </a:r>
            <a:r>
              <a:rPr kumimoji="0" lang="en-US" altLang="ru-RU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kumimoji="0" lang="en-US" altLang="ru-RU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yechimi</a:t>
            </a:r>
            <a:r>
              <a:rPr kumimoji="0" lang="en-US" altLang="ru-RU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kumimoji="0" lang="en-US" altLang="ru-RU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bo’lsin</a:t>
            </a:r>
            <a:r>
              <a:rPr kumimoji="0" lang="ru-RU" altLang="ru-RU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. </a:t>
            </a:r>
          </a:p>
        </p:txBody>
      </p:sp>
      <p:sp>
        <p:nvSpPr>
          <p:cNvPr id="45063" name="WordArt 7"/>
          <p:cNvSpPr>
            <a:spLocks noChangeArrowheads="1" noChangeShapeType="1" noTextEdit="1"/>
          </p:cNvSpPr>
          <p:nvPr/>
        </p:nvSpPr>
        <p:spPr bwMode="auto">
          <a:xfrm>
            <a:off x="3000374" y="3284936"/>
            <a:ext cx="605373" cy="5393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0" cap="none" spc="0" normalizeH="0" baseline="0" noProof="0" dirty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064" name="WordArt 8"/>
          <p:cNvSpPr>
            <a:spLocks noChangeArrowheads="1" noChangeShapeType="1" noTextEdit="1"/>
          </p:cNvSpPr>
          <p:nvPr/>
        </p:nvSpPr>
        <p:spPr bwMode="auto">
          <a:xfrm>
            <a:off x="4727848" y="3501060"/>
            <a:ext cx="648097" cy="624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0" cap="none" spc="0" normalizeH="0" baseline="0" noProof="0" dirty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_</a:t>
            </a:r>
          </a:p>
        </p:txBody>
      </p:sp>
      <p:sp>
        <p:nvSpPr>
          <p:cNvPr id="45065" name="WordArt 9"/>
          <p:cNvSpPr>
            <a:spLocks noChangeArrowheads="1" noChangeShapeType="1" noTextEdit="1"/>
          </p:cNvSpPr>
          <p:nvPr/>
        </p:nvSpPr>
        <p:spPr bwMode="auto">
          <a:xfrm>
            <a:off x="6384279" y="3275810"/>
            <a:ext cx="543605" cy="5484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0" cap="none" spc="0" normalizeH="0" baseline="0" noProof="0" dirty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066" name="WordArt 10"/>
          <p:cNvSpPr>
            <a:spLocks noChangeArrowheads="1" noChangeShapeType="1" noTextEdit="1"/>
          </p:cNvSpPr>
          <p:nvPr/>
        </p:nvSpPr>
        <p:spPr bwMode="auto">
          <a:xfrm>
            <a:off x="3000375" y="5373688"/>
            <a:ext cx="686700" cy="21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0" cap="none" spc="0" normalizeH="0" baseline="0" noProof="0" dirty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5067" name="WordArt 11"/>
          <p:cNvSpPr>
            <a:spLocks noChangeArrowheads="1" noChangeShapeType="1" noTextEdit="1"/>
          </p:cNvSpPr>
          <p:nvPr/>
        </p:nvSpPr>
        <p:spPr bwMode="auto">
          <a:xfrm>
            <a:off x="4655815" y="5373688"/>
            <a:ext cx="792113" cy="21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0" cap="none" spc="0" normalizeH="0" baseline="0" noProof="0" dirty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5068" name="WordArt 12"/>
          <p:cNvSpPr>
            <a:spLocks noChangeArrowheads="1" noChangeShapeType="1" noTextEdit="1"/>
          </p:cNvSpPr>
          <p:nvPr/>
        </p:nvSpPr>
        <p:spPr bwMode="auto">
          <a:xfrm>
            <a:off x="6455468" y="5373688"/>
            <a:ext cx="648644" cy="21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0" cap="none" spc="0" normalizeH="0" baseline="0" noProof="0" dirty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5069" name="WordArt 13"/>
          <p:cNvSpPr>
            <a:spLocks noChangeArrowheads="1" noChangeShapeType="1" noTextEdit="1"/>
          </p:cNvSpPr>
          <p:nvPr/>
        </p:nvSpPr>
        <p:spPr bwMode="auto">
          <a:xfrm>
            <a:off x="3000376" y="4184652"/>
            <a:ext cx="4175744" cy="6842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0" cap="none" spc="0" normalizeH="0" baseline="0" noProof="0" dirty="0">
                <a:ln w="19050">
                  <a:solidFill>
                    <a:srgbClr val="FFCC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 - 25 = с</a:t>
            </a:r>
          </a:p>
        </p:txBody>
      </p:sp>
      <p:sp>
        <p:nvSpPr>
          <p:cNvPr id="45070" name="WordArt 14"/>
          <p:cNvSpPr>
            <a:spLocks noChangeArrowheads="1" noChangeShapeType="1" noTextEdit="1"/>
          </p:cNvSpPr>
          <p:nvPr/>
        </p:nvSpPr>
        <p:spPr bwMode="auto">
          <a:xfrm>
            <a:off x="2927350" y="6021388"/>
            <a:ext cx="4176762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0" cap="none" spc="0" normalizeH="0" baseline="0" noProof="0" dirty="0">
                <a:ln w="19050">
                  <a:solidFill>
                    <a:srgbClr val="FFCC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44 + 3 = а</a:t>
            </a:r>
          </a:p>
        </p:txBody>
      </p:sp>
      <p:sp>
        <p:nvSpPr>
          <p:cNvPr id="45071" name="Line 15"/>
          <p:cNvSpPr>
            <a:spLocks noChangeShapeType="1"/>
          </p:cNvSpPr>
          <p:nvPr/>
        </p:nvSpPr>
        <p:spPr bwMode="auto">
          <a:xfrm flipV="1">
            <a:off x="2495550" y="2132013"/>
            <a:ext cx="4680570" cy="1587"/>
          </a:xfrm>
          <a:prstGeom prst="line">
            <a:avLst/>
          </a:prstGeom>
          <a:noFill/>
          <a:ln w="88900">
            <a:solidFill>
              <a:srgbClr val="0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072" name="Freeform 16"/>
          <p:cNvSpPr>
            <a:spLocks/>
          </p:cNvSpPr>
          <p:nvPr/>
        </p:nvSpPr>
        <p:spPr bwMode="auto">
          <a:xfrm>
            <a:off x="2484437" y="2349500"/>
            <a:ext cx="64067" cy="4319860"/>
          </a:xfrm>
          <a:custGeom>
            <a:avLst/>
            <a:gdLst>
              <a:gd name="T0" fmla="*/ 2147483646 w 7"/>
              <a:gd name="T1" fmla="*/ 0 h 2456"/>
              <a:gd name="T2" fmla="*/ 0 w 7"/>
              <a:gd name="T3" fmla="*/ 2147483646 h 245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7" h="2456">
                <a:moveTo>
                  <a:pt x="7" y="0"/>
                </a:moveTo>
                <a:lnTo>
                  <a:pt x="0" y="2456"/>
                </a:lnTo>
              </a:path>
            </a:pathLst>
          </a:custGeom>
          <a:noFill/>
          <a:ln w="88900">
            <a:solidFill>
              <a:srgbClr val="00808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073" name="Oval 17"/>
          <p:cNvSpPr>
            <a:spLocks noChangeArrowheads="1"/>
          </p:cNvSpPr>
          <p:nvPr/>
        </p:nvSpPr>
        <p:spPr bwMode="auto">
          <a:xfrm>
            <a:off x="6364465" y="5805264"/>
            <a:ext cx="1027679" cy="1008062"/>
          </a:xfrm>
          <a:prstGeom prst="ellipse">
            <a:avLst/>
          </a:prstGeom>
          <a:solidFill>
            <a:srgbClr val="FFD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5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47</a:t>
            </a:r>
          </a:p>
        </p:txBody>
      </p:sp>
      <p:sp>
        <p:nvSpPr>
          <p:cNvPr id="45075" name="Oval 19"/>
          <p:cNvSpPr>
            <a:spLocks noChangeArrowheads="1"/>
          </p:cNvSpPr>
          <p:nvPr/>
        </p:nvSpPr>
        <p:spPr bwMode="auto">
          <a:xfrm>
            <a:off x="4614082" y="2276872"/>
            <a:ext cx="977862" cy="1008063"/>
          </a:xfrm>
          <a:prstGeom prst="ellipse">
            <a:avLst/>
          </a:prstGeom>
          <a:solidFill>
            <a:srgbClr val="FFD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5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28</a:t>
            </a:r>
          </a:p>
        </p:txBody>
      </p:sp>
      <p:sp>
        <p:nvSpPr>
          <p:cNvPr id="45076" name="Oval 20"/>
          <p:cNvSpPr>
            <a:spLocks noChangeArrowheads="1"/>
          </p:cNvSpPr>
          <p:nvPr/>
        </p:nvSpPr>
        <p:spPr bwMode="auto">
          <a:xfrm>
            <a:off x="2712022" y="4005263"/>
            <a:ext cx="1079722" cy="1008062"/>
          </a:xfrm>
          <a:prstGeom prst="ellipse">
            <a:avLst/>
          </a:prstGeom>
          <a:solidFill>
            <a:srgbClr val="FFD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5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32</a:t>
            </a:r>
          </a:p>
        </p:txBody>
      </p:sp>
      <p:sp>
        <p:nvSpPr>
          <p:cNvPr id="45077" name="Oval 21"/>
          <p:cNvSpPr>
            <a:spLocks noChangeArrowheads="1"/>
          </p:cNvSpPr>
          <p:nvPr/>
        </p:nvSpPr>
        <p:spPr bwMode="auto">
          <a:xfrm>
            <a:off x="6383835" y="4005263"/>
            <a:ext cx="936301" cy="1008062"/>
          </a:xfrm>
          <a:prstGeom prst="ellipse">
            <a:avLst/>
          </a:prstGeom>
          <a:solidFill>
            <a:srgbClr val="FFD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5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</a:t>
            </a:r>
          </a:p>
        </p:txBody>
      </p:sp>
      <p:pic>
        <p:nvPicPr>
          <p:cNvPr id="19" name="Picture 10" descr="star2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010" y="2003107"/>
            <a:ext cx="13763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 descr="star2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1" y="1801078"/>
            <a:ext cx="13763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" descr="star2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4" y="5221287"/>
            <a:ext cx="13763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 descr="star2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637" y="5550694"/>
            <a:ext cx="13763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0" descr="star2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925" y="210850"/>
            <a:ext cx="13763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4732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5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45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1000"/>
                                        <p:tgtEl>
                                          <p:spTgt spid="45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5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5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5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5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 animBg="1"/>
      <p:bldP spid="45073" grpId="0" animBg="1"/>
      <p:bldP spid="45075" grpId="0" animBg="1"/>
      <p:bldP spid="45076" grpId="0" animBg="1"/>
      <p:bldP spid="4507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6292633"/>
              </p:ext>
            </p:extLst>
          </p:nvPr>
        </p:nvGraphicFramePr>
        <p:xfrm>
          <a:off x="1036001" y="1248865"/>
          <a:ext cx="10489614" cy="388499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4965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965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965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02688">
                <a:tc>
                  <a:txBody>
                    <a:bodyPr/>
                    <a:lstStyle/>
                    <a:p>
                      <a:r>
                        <a:rPr lang="en-US" sz="3400" b="1" cap="none" spc="0" dirty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tint val="85000"/>
                              <a:satMod val="155000"/>
                            </a:schemeClr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   </a:t>
                      </a:r>
                      <a:r>
                        <a:rPr lang="en-US" sz="3400" b="1" cap="none" spc="0" dirty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CC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 </a:t>
                      </a:r>
                      <a:r>
                        <a:rPr lang="en-US" sz="3400" b="1" cap="none" spc="0" dirty="0" err="1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CC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dan</a:t>
                      </a:r>
                      <a:r>
                        <a:rPr lang="en-US" sz="3400" b="1" cap="none" spc="0" baseline="0" dirty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CC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3400" b="1" cap="none" spc="0" baseline="0" dirty="0" err="1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CC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katta</a:t>
                      </a:r>
                      <a:endParaRPr lang="ru-RU" sz="34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00CC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cap="none" spc="0" dirty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CC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 </a:t>
                      </a:r>
                      <a:r>
                        <a:rPr lang="en-US" sz="3400" b="1" cap="none" spc="0" dirty="0" err="1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CC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ga</a:t>
                      </a:r>
                      <a:r>
                        <a:rPr lang="en-US" sz="3400" b="1" cap="none" spc="0" dirty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CC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3400" b="1" cap="none" spc="0" dirty="0" err="1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CC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teng</a:t>
                      </a:r>
                      <a:endParaRPr lang="ru-RU" sz="34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00CC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cap="none" spc="0" dirty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CC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 </a:t>
                      </a:r>
                      <a:r>
                        <a:rPr lang="en-US" sz="3400" b="1" cap="none" spc="0" dirty="0" err="1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CC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dan</a:t>
                      </a:r>
                      <a:r>
                        <a:rPr lang="en-US" sz="3400" b="1" cap="none" spc="0" dirty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CC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3400" b="1" cap="none" spc="0" dirty="0" err="1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CC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kichik</a:t>
                      </a:r>
                      <a:endParaRPr lang="ru-RU" sz="34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00CC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27435">
                <a:tc>
                  <a:txBody>
                    <a:bodyPr/>
                    <a:lstStyle/>
                    <a:p>
                      <a:endParaRPr lang="en-US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chemeClr val="bg2">
                            <a:tint val="85000"/>
                            <a:satMod val="155000"/>
                          </a:scheme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  <a:p>
                      <a:endParaRPr lang="en-US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chemeClr val="bg2">
                            <a:tint val="85000"/>
                            <a:satMod val="155000"/>
                          </a:scheme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  <a:p>
                      <a:endParaRPr lang="ru-RU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chemeClr val="bg2">
                            <a:tint val="85000"/>
                            <a:satMod val="155000"/>
                          </a:scheme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chemeClr val="bg2">
                            <a:tint val="85000"/>
                            <a:satMod val="155000"/>
                          </a:scheme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chemeClr val="bg2">
                            <a:tint val="85000"/>
                            <a:satMod val="155000"/>
                          </a:scheme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27435">
                <a:tc>
                  <a:txBody>
                    <a:bodyPr/>
                    <a:lstStyle/>
                    <a:p>
                      <a:endParaRPr lang="en-US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chemeClr val="bg2">
                            <a:tint val="85000"/>
                            <a:satMod val="155000"/>
                          </a:scheme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  <a:p>
                      <a:endParaRPr lang="en-US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chemeClr val="bg2">
                            <a:tint val="85000"/>
                            <a:satMod val="155000"/>
                          </a:scheme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  <a:p>
                      <a:endParaRPr lang="ru-RU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chemeClr val="bg2">
                            <a:tint val="85000"/>
                            <a:satMod val="155000"/>
                          </a:scheme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chemeClr val="bg2">
                            <a:tint val="85000"/>
                            <a:satMod val="155000"/>
                          </a:scheme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chemeClr val="bg2">
                            <a:tint val="85000"/>
                            <a:satMod val="155000"/>
                          </a:scheme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27435">
                <a:tc>
                  <a:txBody>
                    <a:bodyPr/>
                    <a:lstStyle/>
                    <a:p>
                      <a:endParaRPr lang="en-US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chemeClr val="bg2">
                            <a:tint val="85000"/>
                            <a:satMod val="155000"/>
                          </a:scheme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  <a:p>
                      <a:endParaRPr lang="en-US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chemeClr val="bg2">
                            <a:tint val="85000"/>
                            <a:satMod val="155000"/>
                          </a:scheme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  <a:p>
                      <a:endParaRPr lang="ru-RU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chemeClr val="bg2">
                            <a:tint val="85000"/>
                            <a:satMod val="155000"/>
                          </a:scheme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chemeClr val="bg2">
                            <a:tint val="85000"/>
                            <a:satMod val="155000"/>
                          </a:scheme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chemeClr val="bg2">
                            <a:tint val="85000"/>
                            <a:satMod val="155000"/>
                          </a:scheme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04799" y="622429"/>
            <a:ext cx="116014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u="none" strike="noStrike" kern="120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“</a:t>
            </a:r>
            <a:r>
              <a:rPr kumimoji="0" lang="en-US" sz="3600" u="none" strike="noStrike" kern="120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Jadvalni</a:t>
            </a:r>
            <a:r>
              <a:rPr kumimoji="0" lang="en-US" sz="3600" u="none" strike="noStrike" kern="120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  </a:t>
            </a:r>
            <a:r>
              <a:rPr kumimoji="0" lang="en-US" sz="3600" u="none" strike="noStrike" kern="120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to’ldiring</a:t>
            </a:r>
            <a:r>
              <a:rPr kumimoji="0" lang="en-US" sz="3600" u="none" strike="noStrike" kern="120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” </a:t>
            </a:r>
            <a:r>
              <a:rPr kumimoji="0" lang="en-US" sz="3600" u="none" strike="noStrike" kern="1200" cap="none" spc="0" normalizeH="0" baseline="0" noProof="0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o’yini</a:t>
            </a:r>
            <a:r>
              <a:rPr kumimoji="0" lang="en-US" sz="3600" u="none" strike="noStrike" kern="1200" cap="none" spc="0" normalizeH="0" baseline="0" noProof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 (618-misol)</a:t>
            </a:r>
            <a:endParaRPr kumimoji="0" lang="ru-RU" sz="2000" u="none" strike="noStrike" kern="1200" cap="none" spc="0" normalizeH="0" baseline="0" noProof="0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Black" panose="020B0A040201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>
                <a:spLocks noChangeArrowheads="1"/>
              </p:cNvSpPr>
              <p:nvPr/>
            </p:nvSpPr>
            <p:spPr bwMode="auto">
              <a:xfrm>
                <a:off x="128789" y="5203173"/>
                <a:ext cx="1003544" cy="1073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ru-RU" sz="3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en-US" sz="3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3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ru-RU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8789" y="5203173"/>
                <a:ext cx="1003544" cy="107330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>
                <a:spLocks noChangeArrowheads="1"/>
              </p:cNvSpPr>
              <p:nvPr/>
            </p:nvSpPr>
            <p:spPr bwMode="auto">
              <a:xfrm>
                <a:off x="5485318" y="5602430"/>
                <a:ext cx="805029" cy="1075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ru-RU" sz="3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en-US" sz="3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𝟖𝟗</m:t>
                          </m:r>
                        </m:num>
                        <m:den>
                          <m:r>
                            <a:rPr kumimoji="0" lang="en-US" sz="3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𝟕𝟗</m:t>
                          </m:r>
                        </m:den>
                      </m:f>
                    </m:oMath>
                  </m:oMathPara>
                </a14:m>
                <a:endParaRPr kumimoji="0" lang="ru-RU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85318" y="5602430"/>
                <a:ext cx="805029" cy="10752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>
                <a:spLocks noChangeArrowheads="1"/>
              </p:cNvSpPr>
              <p:nvPr/>
            </p:nvSpPr>
            <p:spPr bwMode="auto">
              <a:xfrm>
                <a:off x="10736837" y="5661248"/>
                <a:ext cx="543739" cy="1075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ru-RU" sz="3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en-US" sz="3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kumimoji="0" lang="ru-RU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36837" y="5661248"/>
                <a:ext cx="543739" cy="10752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>
                <a:spLocks noChangeArrowheads="1"/>
              </p:cNvSpPr>
              <p:nvPr/>
            </p:nvSpPr>
            <p:spPr bwMode="auto">
              <a:xfrm>
                <a:off x="7143751" y="5772657"/>
                <a:ext cx="805029" cy="1071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ru-RU" sz="3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en-US" sz="3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</a:rPr>
                            <m:t>𝟒𝟐</m:t>
                          </m:r>
                        </m:num>
                        <m:den>
                          <m:r>
                            <a:rPr kumimoji="0" lang="en-US" sz="3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</a:rPr>
                            <m:t>𝟒𝟐</m:t>
                          </m:r>
                        </m:den>
                      </m:f>
                    </m:oMath>
                  </m:oMathPara>
                </a14:m>
                <a:endParaRPr kumimoji="0" lang="ru-RU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43751" y="5772657"/>
                <a:ext cx="805029" cy="10718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>
                <a:spLocks noChangeArrowheads="1"/>
              </p:cNvSpPr>
              <p:nvPr/>
            </p:nvSpPr>
            <p:spPr bwMode="auto">
              <a:xfrm>
                <a:off x="1439218" y="5629782"/>
                <a:ext cx="543739" cy="1085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ru-RU" sz="3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en-US" sz="3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3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kumimoji="0" lang="ru-RU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9218" y="5629782"/>
                <a:ext cx="543739" cy="10858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>
                <a:spLocks noChangeArrowheads="1"/>
              </p:cNvSpPr>
              <p:nvPr/>
            </p:nvSpPr>
            <p:spPr bwMode="auto">
              <a:xfrm>
                <a:off x="3238500" y="5558344"/>
                <a:ext cx="805029" cy="1071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ru-RU" sz="3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en-US" sz="3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</a:rPr>
                            <m:t>𝟏𝟐</m:t>
                          </m:r>
                        </m:num>
                        <m:den>
                          <m:r>
                            <a:rPr kumimoji="0" lang="en-US" sz="3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kumimoji="0" lang="ru-RU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8500" y="5558344"/>
                <a:ext cx="805029" cy="10718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>
                <a:spLocks noChangeArrowheads="1"/>
              </p:cNvSpPr>
              <p:nvPr/>
            </p:nvSpPr>
            <p:spPr bwMode="auto">
              <a:xfrm>
                <a:off x="8340952" y="5165944"/>
                <a:ext cx="805029" cy="1075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ru-RU" sz="3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en-US" sz="3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3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kumimoji="0" lang="ru-RU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40952" y="5165944"/>
                <a:ext cx="805029" cy="10752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>
                <a:spLocks noChangeArrowheads="1"/>
              </p:cNvSpPr>
              <p:nvPr/>
            </p:nvSpPr>
            <p:spPr bwMode="auto">
              <a:xfrm>
                <a:off x="4543285" y="5268976"/>
                <a:ext cx="543739" cy="1069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ru-RU" sz="3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en-US" sz="3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3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kumimoji="0" lang="ru-RU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43285" y="5268976"/>
                <a:ext cx="543739" cy="10690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>
                <a:spLocks noChangeArrowheads="1"/>
              </p:cNvSpPr>
              <p:nvPr/>
            </p:nvSpPr>
            <p:spPr bwMode="auto">
              <a:xfrm>
                <a:off x="9674173" y="5396359"/>
                <a:ext cx="805029" cy="1075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ru-RU" sz="3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en-US" sz="3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</a:rPr>
                            <m:t>𝟏</m:t>
                          </m:r>
                          <m:r>
                            <a:rPr kumimoji="0" lang="en-US" sz="3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3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kumimoji="0" lang="ru-RU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74173" y="5396359"/>
                <a:ext cx="805029" cy="10752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Прямоугольник 1"/>
          <p:cNvSpPr/>
          <p:nvPr/>
        </p:nvSpPr>
        <p:spPr>
          <a:xfrm>
            <a:off x="1631504" y="116632"/>
            <a:ext cx="910633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“TO’G’RI VA NOTO’G’RI KASRLAR” </a:t>
            </a:r>
            <a:r>
              <a:rPr lang="en-US" sz="3400" b="1" dirty="0" err="1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mavzisi</a:t>
            </a:r>
            <a:r>
              <a:rPr lang="en-US" sz="34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(5-sinf)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15608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-0.00764 L 0.22383 -0.465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-2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22135 -0.2178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68" y="-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5608 -0.3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47" y="-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7 0.02199 L 0.15742 -0.4694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83" y="-2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59259E-6 L 0.24401 -0.3754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1" y="-1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-0.0763 -0.2462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-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-0.05716 -0.5335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-2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L 0.12903 -0.3194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70092 -0.2266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9" y="-1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22"/>
          <p:cNvSpPr>
            <a:spLocks noChangeArrowheads="1"/>
          </p:cNvSpPr>
          <p:nvPr/>
        </p:nvSpPr>
        <p:spPr bwMode="gray">
          <a:xfrm>
            <a:off x="380960" y="428604"/>
            <a:ext cx="3073071" cy="6000792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63500">
            <a:solidFill>
              <a:schemeClr val="bg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“VENN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DIAGRAMMASI”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metodi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uz-Cyrl-UZ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AutoShape 22"/>
          <p:cNvSpPr>
            <a:spLocks noChangeArrowheads="1"/>
          </p:cNvSpPr>
          <p:nvPr/>
        </p:nvSpPr>
        <p:spPr bwMode="gray">
          <a:xfrm>
            <a:off x="3959193" y="206311"/>
            <a:ext cx="7994723" cy="1008111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63500">
            <a:solidFill>
              <a:schemeClr val="bg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O‘quvchining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fikrlash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qobiliyati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oshadi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AutoShape 22"/>
          <p:cNvSpPr>
            <a:spLocks noChangeArrowheads="1"/>
          </p:cNvSpPr>
          <p:nvPr/>
        </p:nvSpPr>
        <p:spPr bwMode="gray">
          <a:xfrm>
            <a:off x="4007831" y="1420757"/>
            <a:ext cx="7848809" cy="1008111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63500">
            <a:solidFill>
              <a:schemeClr val="bg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xotirani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kuchaytiradi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AutoShape 22"/>
          <p:cNvSpPr>
            <a:spLocks noChangeArrowheads="1"/>
          </p:cNvSpPr>
          <p:nvPr/>
        </p:nvSpPr>
        <p:spPr bwMode="gray">
          <a:xfrm>
            <a:off x="4024298" y="2706070"/>
            <a:ext cx="7929618" cy="108012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63500">
            <a:solidFill>
              <a:schemeClr val="bg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o‘quvchini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hushyorlikka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sezgirlikka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chorlaydi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AutoShape 22"/>
          <p:cNvSpPr>
            <a:spLocks noChangeArrowheads="1"/>
          </p:cNvSpPr>
          <p:nvPr/>
        </p:nvSpPr>
        <p:spPr bwMode="gray">
          <a:xfrm>
            <a:off x="4079269" y="4063963"/>
            <a:ext cx="7777371" cy="1008111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63500">
            <a:solidFill>
              <a:schemeClr val="bg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mustaqil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fikrlashga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undaydi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AutoShape 22"/>
          <p:cNvSpPr>
            <a:spLocks noChangeArrowheads="1"/>
          </p:cNvSpPr>
          <p:nvPr/>
        </p:nvSpPr>
        <p:spPr bwMode="gray">
          <a:xfrm>
            <a:off x="3952860" y="5286389"/>
            <a:ext cx="8029874" cy="977934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63500">
            <a:solidFill>
              <a:schemeClr val="bg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ushbu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jarayonda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har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bir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o‘quvchi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ishtirok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etadi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AutoShape 5"/>
          <p:cNvSpPr>
            <a:spLocks noChangeArrowheads="1"/>
          </p:cNvSpPr>
          <p:nvPr/>
        </p:nvSpPr>
        <p:spPr bwMode="invGray">
          <a:xfrm>
            <a:off x="3444441" y="637947"/>
            <a:ext cx="563327" cy="533136"/>
          </a:xfrm>
          <a:prstGeom prst="rightArrow">
            <a:avLst>
              <a:gd name="adj1" fmla="val 100000"/>
              <a:gd name="adj2" fmla="val 117981"/>
            </a:avLst>
          </a:prstGeom>
          <a:solidFill>
            <a:schemeClr val="accent3">
              <a:lumMod val="40000"/>
              <a:lumOff val="60000"/>
            </a:schemeClr>
          </a:solidFill>
          <a:ln w="63500">
            <a:solidFill>
              <a:schemeClr val="bg1"/>
            </a:solidFill>
          </a:ln>
        </p:spPr>
        <p:txBody>
          <a:bodyPr wrap="none" anchor="ctr"/>
          <a:lstStyle/>
          <a:p>
            <a:endParaRPr lang="ru-RU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AutoShape 5"/>
          <p:cNvSpPr>
            <a:spLocks noChangeArrowheads="1"/>
          </p:cNvSpPr>
          <p:nvPr/>
        </p:nvSpPr>
        <p:spPr bwMode="invGray">
          <a:xfrm>
            <a:off x="3444441" y="1681418"/>
            <a:ext cx="563327" cy="533136"/>
          </a:xfrm>
          <a:prstGeom prst="rightArrow">
            <a:avLst>
              <a:gd name="adj1" fmla="val 100000"/>
              <a:gd name="adj2" fmla="val 117981"/>
            </a:avLst>
          </a:prstGeom>
          <a:solidFill>
            <a:schemeClr val="accent3">
              <a:lumMod val="40000"/>
              <a:lumOff val="60000"/>
            </a:schemeClr>
          </a:solidFill>
          <a:ln w="63500">
            <a:solidFill>
              <a:schemeClr val="bg1"/>
            </a:solidFill>
          </a:ln>
        </p:spPr>
        <p:txBody>
          <a:bodyPr wrap="none" anchor="ctr"/>
          <a:lstStyle/>
          <a:p>
            <a:endParaRPr lang="ru-RU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AutoShape 5"/>
          <p:cNvSpPr>
            <a:spLocks noChangeArrowheads="1"/>
          </p:cNvSpPr>
          <p:nvPr/>
        </p:nvSpPr>
        <p:spPr bwMode="invGray">
          <a:xfrm>
            <a:off x="3444441" y="3038740"/>
            <a:ext cx="563327" cy="533136"/>
          </a:xfrm>
          <a:prstGeom prst="rightArrow">
            <a:avLst>
              <a:gd name="adj1" fmla="val 100000"/>
              <a:gd name="adj2" fmla="val 117981"/>
            </a:avLst>
          </a:prstGeom>
          <a:solidFill>
            <a:schemeClr val="accent3">
              <a:lumMod val="40000"/>
              <a:lumOff val="60000"/>
            </a:schemeClr>
          </a:solidFill>
          <a:ln w="63500">
            <a:solidFill>
              <a:schemeClr val="bg1"/>
            </a:solidFill>
          </a:ln>
        </p:spPr>
        <p:txBody>
          <a:bodyPr wrap="none" anchor="ctr"/>
          <a:lstStyle/>
          <a:p>
            <a:endParaRPr lang="ru-RU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AutoShape 5"/>
          <p:cNvSpPr>
            <a:spLocks noChangeArrowheads="1"/>
          </p:cNvSpPr>
          <p:nvPr/>
        </p:nvSpPr>
        <p:spPr bwMode="invGray">
          <a:xfrm>
            <a:off x="3444441" y="4253186"/>
            <a:ext cx="563327" cy="533136"/>
          </a:xfrm>
          <a:prstGeom prst="rightArrow">
            <a:avLst>
              <a:gd name="adj1" fmla="val 100000"/>
              <a:gd name="adj2" fmla="val 117981"/>
            </a:avLst>
          </a:prstGeom>
          <a:solidFill>
            <a:schemeClr val="accent3">
              <a:lumMod val="40000"/>
              <a:lumOff val="60000"/>
            </a:schemeClr>
          </a:solidFill>
          <a:ln w="63500">
            <a:solidFill>
              <a:schemeClr val="bg1"/>
            </a:solidFill>
          </a:ln>
        </p:spPr>
        <p:txBody>
          <a:bodyPr wrap="none" anchor="ctr"/>
          <a:lstStyle/>
          <a:p>
            <a:endParaRPr lang="ru-RU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invGray">
          <a:xfrm>
            <a:off x="3444441" y="5467632"/>
            <a:ext cx="563327" cy="533136"/>
          </a:xfrm>
          <a:prstGeom prst="rightArrow">
            <a:avLst>
              <a:gd name="adj1" fmla="val 100000"/>
              <a:gd name="adj2" fmla="val 117981"/>
            </a:avLst>
          </a:prstGeom>
          <a:solidFill>
            <a:schemeClr val="accent3">
              <a:lumMod val="40000"/>
              <a:lumOff val="60000"/>
            </a:schemeClr>
          </a:solidFill>
          <a:ln w="63500">
            <a:solidFill>
              <a:schemeClr val="bg1"/>
            </a:solidFill>
          </a:ln>
        </p:spPr>
        <p:txBody>
          <a:bodyPr wrap="none" anchor="ctr"/>
          <a:lstStyle/>
          <a:p>
            <a:endParaRPr lang="ru-RU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002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98739" y="2179784"/>
            <a:ext cx="11794521" cy="43924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Georgia" panose="02040502050405020303" pitchFamily="18" charset="0"/>
              <a:buNone/>
              <a:defRPr/>
            </a:pPr>
            <a:r>
              <a:rPr lang="en-US" sz="3600" dirty="0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Doskaga «Venn </a:t>
            </a:r>
            <a:r>
              <a:rPr lang="en-US" sz="3600" dirty="0" err="1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diagrammasi</a:t>
            </a:r>
            <a:r>
              <a:rPr lang="en-US" sz="3600" dirty="0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» </a:t>
            </a:r>
            <a:r>
              <a:rPr lang="en-US" sz="3600" dirty="0" err="1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ko‘rgazmasi</a:t>
            </a:r>
            <a:r>
              <a:rPr lang="en-US" sz="3600" dirty="0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joylashtiriladi</a:t>
            </a:r>
            <a:r>
              <a:rPr lang="en-US" sz="3600" dirty="0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. </a:t>
            </a:r>
            <a:r>
              <a:rPr lang="en-US" sz="3600" dirty="0" err="1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Doiralarning</a:t>
            </a:r>
            <a:r>
              <a:rPr lang="en-US" sz="3600" dirty="0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biriga</a:t>
            </a:r>
            <a:r>
              <a:rPr lang="en-US" sz="3600" dirty="0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 «</a:t>
            </a:r>
            <a:r>
              <a:rPr lang="en-US" sz="3600" dirty="0" err="1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To‘g‘ri</a:t>
            </a:r>
            <a:r>
              <a:rPr lang="en-US" sz="3600" dirty="0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kasrlar</a:t>
            </a:r>
            <a:r>
              <a:rPr lang="en-US" sz="3600" dirty="0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» va </a:t>
            </a:r>
            <a:r>
              <a:rPr lang="en-US" sz="3600" dirty="0" err="1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ikkinchisiga</a:t>
            </a:r>
            <a:r>
              <a:rPr lang="en-US" sz="3600" dirty="0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 «</a:t>
            </a:r>
            <a:r>
              <a:rPr lang="en-US" sz="3600" dirty="0" err="1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O‘nli</a:t>
            </a:r>
            <a:r>
              <a:rPr lang="en-US" sz="3600" dirty="0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kasrlar</a:t>
            </a:r>
            <a:r>
              <a:rPr lang="en-US" sz="3600" dirty="0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» deb </a:t>
            </a:r>
            <a:r>
              <a:rPr lang="en-US" sz="3600" dirty="0" err="1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yozilgan</a:t>
            </a:r>
            <a:r>
              <a:rPr lang="en-US" sz="3600" dirty="0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. Bu </a:t>
            </a:r>
            <a:r>
              <a:rPr lang="en-US" sz="3600" dirty="0" err="1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yerlarga</a:t>
            </a:r>
            <a:r>
              <a:rPr lang="en-US" sz="3600" dirty="0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faqat</a:t>
            </a:r>
            <a:r>
              <a:rPr lang="en-US" sz="3600" dirty="0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to‘g‘ri</a:t>
            </a:r>
            <a:r>
              <a:rPr lang="en-US" sz="3600" dirty="0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kasr</a:t>
            </a:r>
            <a:r>
              <a:rPr lang="en-US" sz="3600" dirty="0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yoki</a:t>
            </a:r>
            <a:r>
              <a:rPr lang="en-US" sz="3600" dirty="0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faqar</a:t>
            </a:r>
            <a:r>
              <a:rPr lang="en-US" sz="3600" dirty="0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o‘nli</a:t>
            </a:r>
            <a:r>
              <a:rPr lang="en-US" sz="3600" dirty="0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kasr</a:t>
            </a:r>
            <a:r>
              <a:rPr lang="en-US" sz="3600" dirty="0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yozilgan</a:t>
            </a:r>
            <a:r>
              <a:rPr lang="en-US" sz="3600" dirty="0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  </a:t>
            </a:r>
            <a:r>
              <a:rPr lang="en-US" sz="3600" dirty="0" err="1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kartochkalar</a:t>
            </a:r>
            <a:r>
              <a:rPr lang="en-US" sz="3600" dirty="0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yopishtiriladi</a:t>
            </a:r>
            <a:r>
              <a:rPr lang="en-US" sz="3600" dirty="0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, </a:t>
            </a:r>
            <a:r>
              <a:rPr lang="en-US" sz="3600" dirty="0" err="1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o‘rtaga</a:t>
            </a:r>
            <a:r>
              <a:rPr lang="en-US" sz="3600" dirty="0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to‘g‘ri</a:t>
            </a:r>
            <a:r>
              <a:rPr lang="en-US" sz="3600" dirty="0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kasr</a:t>
            </a:r>
            <a:r>
              <a:rPr lang="en-US" sz="3600" dirty="0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 va </a:t>
            </a:r>
            <a:r>
              <a:rPr lang="en-US" sz="3600" dirty="0" err="1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o‘nli</a:t>
            </a:r>
            <a:r>
              <a:rPr lang="en-US" sz="3600" dirty="0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kasr</a:t>
            </a:r>
            <a:r>
              <a:rPr lang="en-US" sz="3600" dirty="0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bo‘lgan</a:t>
            </a:r>
            <a:r>
              <a:rPr lang="en-US" sz="3600" dirty="0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kartochkalar</a:t>
            </a:r>
            <a:r>
              <a:rPr lang="en-US" sz="3600" dirty="0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yopishtiriladi</a:t>
            </a:r>
            <a:r>
              <a:rPr lang="en-US" sz="3600" dirty="0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. </a:t>
            </a:r>
            <a:r>
              <a:rPr lang="en-US" sz="3600" dirty="0" err="1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Bunda</a:t>
            </a:r>
            <a:r>
              <a:rPr lang="en-US" sz="3600" dirty="0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o’quvchi</a:t>
            </a:r>
            <a:r>
              <a:rPr lang="en-US" sz="3600" dirty="0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to‘g‘ri</a:t>
            </a:r>
            <a:r>
              <a:rPr lang="en-US" sz="3600" dirty="0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 va </a:t>
            </a:r>
            <a:r>
              <a:rPr lang="en-US" sz="3600" dirty="0" err="1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o‘nli</a:t>
            </a:r>
            <a:r>
              <a:rPr lang="en-US" sz="3600" dirty="0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kasrlarning</a:t>
            </a:r>
            <a:r>
              <a:rPr lang="en-US" sz="3600" dirty="0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umumiy</a:t>
            </a:r>
            <a:r>
              <a:rPr lang="en-US" sz="3600" dirty="0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 va individual, </a:t>
            </a:r>
            <a:r>
              <a:rPr lang="en-US" sz="3600" dirty="0" err="1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ya’ni</a:t>
            </a:r>
            <a:r>
              <a:rPr lang="en-US" sz="3600" dirty="0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faqat</a:t>
            </a:r>
            <a:r>
              <a:rPr lang="en-US" sz="3600" dirty="0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o‘ziga</a:t>
            </a:r>
            <a:r>
              <a:rPr lang="en-US" sz="3600" dirty="0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xos</a:t>
            </a:r>
            <a:r>
              <a:rPr lang="en-US" sz="3600" dirty="0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tomonlarini</a:t>
            </a:r>
            <a:r>
              <a:rPr lang="en-US" sz="3600" dirty="0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tez</a:t>
            </a:r>
            <a:r>
              <a:rPr lang="en-US" sz="3600" dirty="0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farqlaydi</a:t>
            </a:r>
            <a:r>
              <a:rPr lang="en-US" sz="3600" dirty="0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. </a:t>
            </a:r>
          </a:p>
          <a:p>
            <a:pPr eaLnBrk="1" hangingPunct="1">
              <a:buFont typeface="Georgia" panose="02040502050405020303" pitchFamily="18" charset="0"/>
              <a:buNone/>
              <a:defRPr/>
            </a:pPr>
            <a:r>
              <a:rPr lang="en-US" sz="2800" dirty="0">
                <a:solidFill>
                  <a:srgbClr val="7030A0"/>
                </a:solidFill>
                <a:effectLst/>
                <a:latin typeface="Berlin Sans FB" panose="020E0602020502020306" pitchFamily="34" charset="0"/>
              </a:rPr>
              <a:t>     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19336" y="-171400"/>
            <a:ext cx="11873924" cy="19016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“VENN DIAGRAMMASI”  </a:t>
            </a:r>
            <a:r>
              <a:rPr lang="en-US" sz="3600" dirty="0" err="1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metodi</a:t>
            </a:r>
            <a:endParaRPr lang="ru-RU" sz="3600" dirty="0">
              <a:solidFill>
                <a:srgbClr val="002060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r>
              <a:rPr lang="sv-SE" sz="3600" dirty="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“O’nli kasrlarning yozilishi va o’qilishi” mavzusi (5-sinf)</a:t>
            </a:r>
            <a:endParaRPr lang="ru-RU" sz="36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2505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5" name="Рисунок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BBE0E3"/>
              </a:clrFrom>
              <a:clrTo>
                <a:srgbClr val="BBE0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407" y="2389096"/>
            <a:ext cx="4464496" cy="427783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BBE0E3"/>
              </a:clrFrom>
              <a:clrTo>
                <a:srgbClr val="BBE0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872" y="2392628"/>
            <a:ext cx="4452987" cy="426681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Объект 2"/>
          <p:cNvSpPr>
            <a:spLocks noGrp="1"/>
          </p:cNvSpPr>
          <p:nvPr>
            <p:ph idx="4294967295"/>
          </p:nvPr>
        </p:nvSpPr>
        <p:spPr>
          <a:xfrm>
            <a:off x="3143672" y="2647124"/>
            <a:ext cx="2819400" cy="609600"/>
          </a:xfrm>
        </p:spPr>
        <p:txBody>
          <a:bodyPr>
            <a:normAutofit/>
          </a:bodyPr>
          <a:lstStyle/>
          <a:p>
            <a:pPr marL="0" indent="0" algn="ctr">
              <a:buFontTx/>
              <a:buNone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kasrlar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157" name="Объект 2"/>
          <p:cNvSpPr txBox="1">
            <a:spLocks/>
          </p:cNvSpPr>
          <p:nvPr/>
        </p:nvSpPr>
        <p:spPr bwMode="auto">
          <a:xfrm>
            <a:off x="6228928" y="2608437"/>
            <a:ext cx="2819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O‘nli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kasrlar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13982" y="179595"/>
            <a:ext cx="11778018" cy="7613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</a:rPr>
              <a:t>VENN DIAGRAMASI</a:t>
            </a:r>
            <a:endParaRPr kumimoji="0" lang="ru-RU" sz="4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Заголовок 1"/>
              <p:cNvSpPr txBox="1">
                <a:spLocks/>
              </p:cNvSpPr>
              <p:nvPr/>
            </p:nvSpPr>
            <p:spPr>
              <a:xfrm>
                <a:off x="106017" y="803947"/>
                <a:ext cx="2968488" cy="1044557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000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47</m:t>
                          </m:r>
                        </m:num>
                        <m:den>
                          <m:r>
                            <a:rPr lang="en-US" sz="3000" b="0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8" name="Заголовок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17" y="803947"/>
                <a:ext cx="2968488" cy="10445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Заголовок 1"/>
              <p:cNvSpPr txBox="1">
                <a:spLocks/>
              </p:cNvSpPr>
              <p:nvPr/>
            </p:nvSpPr>
            <p:spPr>
              <a:xfrm>
                <a:off x="-332759" y="2086159"/>
                <a:ext cx="2968488" cy="1044557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ru-RU" sz="3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j-ea"/>
                              <a:cs typeface="+mj-cs"/>
                            </a:rPr>
                          </m:ctrlPr>
                        </m:fPr>
                        <m:num>
                          <m:r>
                            <a:rPr kumimoji="0" lang="en-US" sz="3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3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10" name="Заголовок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32759" y="2086159"/>
                <a:ext cx="2968488" cy="10445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Заголовок 1"/>
              <p:cNvSpPr txBox="1">
                <a:spLocks/>
              </p:cNvSpPr>
              <p:nvPr/>
            </p:nvSpPr>
            <p:spPr>
              <a:xfrm>
                <a:off x="7012123" y="1279907"/>
                <a:ext cx="2968488" cy="1044557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ru-RU" sz="3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j-ea"/>
                              <a:cs typeface="+mj-cs"/>
                            </a:rPr>
                          </m:ctrlPr>
                        </m:fPr>
                        <m:num>
                          <m:r>
                            <a:rPr kumimoji="0" lang="en-US" sz="3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3</m:t>
                          </m:r>
                        </m:num>
                        <m:den>
                          <m:r>
                            <a:rPr kumimoji="0" lang="en-US" sz="3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11" name="Заголовок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2123" y="1279907"/>
                <a:ext cx="2968488" cy="10445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Заголовок 1"/>
              <p:cNvSpPr txBox="1">
                <a:spLocks/>
              </p:cNvSpPr>
              <p:nvPr/>
            </p:nvSpPr>
            <p:spPr>
              <a:xfrm>
                <a:off x="-105758" y="4894405"/>
                <a:ext cx="2968488" cy="1044557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ru-RU" sz="3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j-ea"/>
                              <a:cs typeface="+mj-cs"/>
                            </a:rPr>
                          </m:ctrlPr>
                        </m:fPr>
                        <m:num>
                          <m:r>
                            <a:rPr kumimoji="0" lang="en-US" sz="3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5</m:t>
                          </m:r>
                        </m:num>
                        <m:den>
                          <m:r>
                            <a:rPr kumimoji="0" lang="en-US" sz="3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12" name="Заголовок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5758" y="4894405"/>
                <a:ext cx="2968488" cy="10445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Заголовок 1"/>
              <p:cNvSpPr txBox="1">
                <a:spLocks/>
              </p:cNvSpPr>
              <p:nvPr/>
            </p:nvSpPr>
            <p:spPr>
              <a:xfrm>
                <a:off x="9768557" y="2589149"/>
                <a:ext cx="2968488" cy="1044557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ru-RU" sz="3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j-ea"/>
                              <a:cs typeface="+mj-cs"/>
                            </a:rPr>
                          </m:ctrlPr>
                        </m:fPr>
                        <m:num>
                          <m:r>
                            <a:rPr kumimoji="0" lang="en-US" sz="3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75</m:t>
                          </m:r>
                        </m:num>
                        <m:den>
                          <m:r>
                            <a:rPr kumimoji="0" lang="en-US" sz="3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13" name="Заголовок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8557" y="2589149"/>
                <a:ext cx="2968488" cy="104455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Заголовок 1"/>
              <p:cNvSpPr txBox="1">
                <a:spLocks/>
              </p:cNvSpPr>
              <p:nvPr/>
            </p:nvSpPr>
            <p:spPr>
              <a:xfrm>
                <a:off x="9223512" y="5564033"/>
                <a:ext cx="2968488" cy="1044557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ru-RU" sz="3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j-ea"/>
                              <a:cs typeface="+mj-cs"/>
                            </a:rPr>
                          </m:ctrlPr>
                        </m:fPr>
                        <m:num>
                          <m:r>
                            <a:rPr kumimoji="0" lang="en-US" sz="3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5</m:t>
                          </m:r>
                        </m:num>
                        <m:den>
                          <m:r>
                            <a:rPr kumimoji="0" lang="en-US" sz="3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14" name="Заголовок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3512" y="5564033"/>
                <a:ext cx="2968488" cy="10445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Заголовок 1"/>
              <p:cNvSpPr txBox="1">
                <a:spLocks/>
              </p:cNvSpPr>
              <p:nvPr/>
            </p:nvSpPr>
            <p:spPr>
              <a:xfrm>
                <a:off x="-514458" y="3481476"/>
                <a:ext cx="2968488" cy="1044557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000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000" b="0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3000" b="0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15" name="Заголовок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14458" y="3481476"/>
                <a:ext cx="2968488" cy="104455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Заголовок 1"/>
              <p:cNvSpPr txBox="1">
                <a:spLocks/>
              </p:cNvSpPr>
              <p:nvPr/>
            </p:nvSpPr>
            <p:spPr>
              <a:xfrm>
                <a:off x="8766312" y="1157485"/>
                <a:ext cx="2968488" cy="1044557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000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000" b="0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225</m:t>
                          </m:r>
                        </m:num>
                        <m:den>
                          <m:r>
                            <a:rPr lang="en-US" sz="3000" b="0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16" name="Заголовок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312" y="1157485"/>
                <a:ext cx="2968488" cy="104455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Заголовок 1"/>
              <p:cNvSpPr txBox="1">
                <a:spLocks/>
              </p:cNvSpPr>
              <p:nvPr/>
            </p:nvSpPr>
            <p:spPr>
              <a:xfrm>
                <a:off x="2197290" y="1342773"/>
                <a:ext cx="2968488" cy="1044557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ru-RU" sz="3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j-ea"/>
                              <a:cs typeface="+mj-cs"/>
                            </a:rPr>
                          </m:ctrlPr>
                        </m:fPr>
                        <m:num>
                          <m:r>
                            <a:rPr kumimoji="0" lang="en-US" sz="3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7</m:t>
                          </m:r>
                        </m:num>
                        <m:den>
                          <m:r>
                            <a:rPr kumimoji="0" lang="en-US" sz="3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17" name="Заголовок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7290" y="1342773"/>
                <a:ext cx="2968488" cy="104455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Заголовок 1"/>
              <p:cNvSpPr txBox="1">
                <a:spLocks/>
              </p:cNvSpPr>
              <p:nvPr/>
            </p:nvSpPr>
            <p:spPr>
              <a:xfrm>
                <a:off x="10009686" y="4526033"/>
                <a:ext cx="2968488" cy="1044557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000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0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000" b="0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num>
                        <m:den>
                          <m:r>
                            <a:rPr lang="en-US" sz="3000" b="0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18" name="Заголовок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9686" y="4526033"/>
                <a:ext cx="2968488" cy="104455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702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7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7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7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0.52305 0.3567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46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9675 -0.2611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31" y="-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7.40741E-7 L 0.08894 0.2872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0" y="1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07407E-6 L 0.19961 0.1953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0.66146 0.0856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73" y="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-0.30079 0.6032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39" y="3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-0.20027 0.4687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13" y="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6 -0.00787 L -0.42188 0.2599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17" y="1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30456 0.16759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4" y="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-0.54375 -0.1409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87" y="-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6" grpId="0" build="p"/>
      <p:bldP spid="177157" grpId="0"/>
      <p:bldP spid="7" grpId="0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7144" r="7221"/>
          <a:stretch/>
        </p:blipFill>
        <p:spPr>
          <a:xfrm>
            <a:off x="6816080" y="3219777"/>
            <a:ext cx="4006341" cy="2978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9082" r="8458" b="6598"/>
          <a:stretch/>
        </p:blipFill>
        <p:spPr>
          <a:xfrm>
            <a:off x="755201" y="3200319"/>
            <a:ext cx="4752528" cy="3141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456" y="6197823"/>
            <a:ext cx="12184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5-sinfda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darsdan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lavhalar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4" name="Рисунок 3" descr="Изображение выглядит как внутренний, человек, стена, потолок&#10;&#10;Описание создано с очень высокой степенью достоверности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23" b="14780"/>
          <a:stretch/>
        </p:blipFill>
        <p:spPr>
          <a:xfrm>
            <a:off x="1039470" y="49099"/>
            <a:ext cx="4468259" cy="3135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Изображение выглядит как внутренний, человек, стена, потолок&#10;&#10;Описание создано с очень высокой степенью достоверности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235" r="17320"/>
          <a:stretch/>
        </p:blipFill>
        <p:spPr>
          <a:xfrm>
            <a:off x="6272211" y="49099"/>
            <a:ext cx="5174915" cy="3227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592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77784" y="404813"/>
            <a:ext cx="12432506" cy="692497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anose="020B0A04020102020204" pitchFamily="34" charset="0"/>
              </a:rPr>
              <a:t>“</a:t>
            </a:r>
            <a:r>
              <a:rPr kumimoji="0" lang="en-US" sz="390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anose="020B0A04020102020204" pitchFamily="34" charset="0"/>
              </a:rPr>
              <a:t>Uchburchakning</a:t>
            </a:r>
            <a:r>
              <a:rPr kumimoji="0" lang="en-US" sz="390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390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anose="020B0A04020102020204" pitchFamily="34" charset="0"/>
              </a:rPr>
              <a:t>turlari</a:t>
            </a:r>
            <a:r>
              <a:rPr kumimoji="0" lang="en-US" sz="390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anose="020B0A04020102020204" pitchFamily="34" charset="0"/>
              </a:rPr>
              <a:t>” (8-sinf, </a:t>
            </a:r>
            <a:r>
              <a:rPr kumimoji="0" lang="en-US" sz="390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anose="020B0A04020102020204" pitchFamily="34" charset="0"/>
              </a:rPr>
              <a:t>geometriya</a:t>
            </a:r>
            <a:r>
              <a:rPr kumimoji="0" lang="en-US" sz="390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anose="020B0A04020102020204" pitchFamily="34" charset="0"/>
              </a:rPr>
              <a:t>)</a:t>
            </a:r>
            <a:endParaRPr kumimoji="0" lang="ru-RU" sz="390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 Black" panose="020B0A04020102020204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633549455"/>
              </p:ext>
            </p:extLst>
          </p:nvPr>
        </p:nvGraphicFramePr>
        <p:xfrm>
          <a:off x="2244080" y="2060848"/>
          <a:ext cx="8748464" cy="4514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834828" y="1102013"/>
            <a:ext cx="4464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TENG TOMONLI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UCHBURCHAK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803570" y="2636912"/>
            <a:ext cx="266429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1) 3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tomoni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bor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2) 3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burchagi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bor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3)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Perimetri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 -P=AB+BC+AC;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4) 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tadan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mediana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bissektrisa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 va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balandliklari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bor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525677" y="2984922"/>
            <a:ext cx="2078257" cy="2521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Ikki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tomoni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teng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Ikki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asosidagi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burchaklari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teng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;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>
                <a:spLocks noChangeArrowheads="1"/>
              </p:cNvSpPr>
              <p:nvPr/>
            </p:nvSpPr>
            <p:spPr bwMode="auto">
              <a:xfrm>
                <a:off x="2745559" y="3020731"/>
                <a:ext cx="2134211" cy="3181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90000"/>
                  </a:lnSpc>
                  <a:spcBef>
                    <a:spcPts val="75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1)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Hamma</a:t>
                </a:r>
                <a:endPara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90000"/>
                  </a:lnSpc>
                  <a:spcBef>
                    <a:spcPts val="75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sz="2800" dirty="0" err="1">
                    <a:solidFill>
                      <a:prstClr val="black"/>
                    </a:solidFill>
                    <a:cs typeface="Arial" panose="020B0604020202020204" pitchFamily="34" charset="0"/>
                  </a:rPr>
                  <a:t>t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omonlari</a:t>
                </a:r>
                <a:endPara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90000"/>
                  </a:lnSpc>
                  <a:spcBef>
                    <a:spcPts val="75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teng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;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90000"/>
                  </a:lnSpc>
                  <a:spcBef>
                    <a:spcPts val="75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2)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Hamma</a:t>
                </a:r>
                <a:endPara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90000"/>
                  </a:lnSpc>
                  <a:spcBef>
                    <a:spcPts val="75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burchaklari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60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°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ga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teng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;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90000"/>
                  </a:lnSpc>
                  <a:spcBef>
                    <a:spcPts val="75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45559" y="3020731"/>
                <a:ext cx="2134211" cy="3181384"/>
              </a:xfrm>
              <a:prstGeom prst="rect">
                <a:avLst/>
              </a:prstGeom>
              <a:blipFill rotWithShape="1">
                <a:blip r:embed="rId8"/>
                <a:stretch>
                  <a:fillRect l="-5714" t="-30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Прямоугольник 9"/>
          <p:cNvSpPr/>
          <p:nvPr/>
        </p:nvSpPr>
        <p:spPr>
          <a:xfrm>
            <a:off x="3777668" y="1102013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TENG YONLI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UCHBURCHAK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001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631504" y="5491877"/>
            <a:ext cx="8784976" cy="646331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Arial Rounded MT Bold" panose="020F0704030504030204" pitchFamily="34" charset="0"/>
              </a:rPr>
              <a:t>8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sinfda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geometriya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darsidan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lavhalar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4" r="6881"/>
          <a:stretch/>
        </p:blipFill>
        <p:spPr>
          <a:xfrm>
            <a:off x="245942" y="696923"/>
            <a:ext cx="5832648" cy="422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Изображение выглядит как стол, сидит, внутренний, человек&#10;&#10;Описание создано с очень высокой степенью достоверности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2" r="12477"/>
          <a:stretch/>
        </p:blipFill>
        <p:spPr>
          <a:xfrm>
            <a:off x="6101646" y="692696"/>
            <a:ext cx="5832648" cy="4317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20283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22"/>
          <p:cNvSpPr>
            <a:spLocks noChangeArrowheads="1"/>
          </p:cNvSpPr>
          <p:nvPr/>
        </p:nvSpPr>
        <p:spPr bwMode="gray">
          <a:xfrm>
            <a:off x="380960" y="428604"/>
            <a:ext cx="3073071" cy="6000792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63500">
            <a:solidFill>
              <a:schemeClr val="bg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“ZINAMA-ZINA”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metodi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uz-Cyrl-UZ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AutoShape 22"/>
          <p:cNvSpPr>
            <a:spLocks noChangeArrowheads="1"/>
          </p:cNvSpPr>
          <p:nvPr/>
        </p:nvSpPr>
        <p:spPr bwMode="gray">
          <a:xfrm>
            <a:off x="4024298" y="206311"/>
            <a:ext cx="7929618" cy="1008111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63500">
            <a:solidFill>
              <a:schemeClr val="bg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O‘quvchining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fikrlash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qobiliyatini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oshiradi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AutoShape 22"/>
          <p:cNvSpPr>
            <a:spLocks noChangeArrowheads="1"/>
          </p:cNvSpPr>
          <p:nvPr/>
        </p:nvSpPr>
        <p:spPr bwMode="gray">
          <a:xfrm>
            <a:off x="4007831" y="1420757"/>
            <a:ext cx="7946085" cy="1008111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63500">
            <a:solidFill>
              <a:schemeClr val="bg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yakka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tartibda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guruhlarda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ishlanadi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AutoShape 22"/>
          <p:cNvSpPr>
            <a:spLocks noChangeArrowheads="1"/>
          </p:cNvSpPr>
          <p:nvPr/>
        </p:nvSpPr>
        <p:spPr bwMode="gray">
          <a:xfrm>
            <a:off x="4024298" y="2706070"/>
            <a:ext cx="7929618" cy="108012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63500">
            <a:solidFill>
              <a:schemeClr val="bg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o‘quvchilarning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hamjihatligi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ta’minlanadi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ular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bir-birining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xatosini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to’g’rilaydi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AutoShape 22"/>
          <p:cNvSpPr>
            <a:spLocks noChangeArrowheads="1"/>
          </p:cNvSpPr>
          <p:nvPr/>
        </p:nvSpPr>
        <p:spPr bwMode="gray">
          <a:xfrm>
            <a:off x="4079269" y="4063963"/>
            <a:ext cx="7777371" cy="1008111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63500">
            <a:solidFill>
              <a:schemeClr val="bg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mustaqil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fikrlashga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undaydi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AutoShape 22"/>
          <p:cNvSpPr>
            <a:spLocks noChangeArrowheads="1"/>
          </p:cNvSpPr>
          <p:nvPr/>
        </p:nvSpPr>
        <p:spPr bwMode="gray">
          <a:xfrm>
            <a:off x="4095736" y="5286388"/>
            <a:ext cx="7858180" cy="1008111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63500">
            <a:solidFill>
              <a:schemeClr val="bg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vaqtni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tejashga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yordam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beradi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har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bir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z-Latn-UZ" sz="3200" b="1" dirty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o‘quvchining bilimi bahola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nadi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AutoShape 5"/>
          <p:cNvSpPr>
            <a:spLocks noChangeArrowheads="1"/>
          </p:cNvSpPr>
          <p:nvPr/>
        </p:nvSpPr>
        <p:spPr bwMode="invGray">
          <a:xfrm>
            <a:off x="3431704" y="620688"/>
            <a:ext cx="563327" cy="533136"/>
          </a:xfrm>
          <a:prstGeom prst="rightArrow">
            <a:avLst>
              <a:gd name="adj1" fmla="val 100000"/>
              <a:gd name="adj2" fmla="val 117981"/>
            </a:avLst>
          </a:prstGeom>
          <a:solidFill>
            <a:schemeClr val="accent2">
              <a:lumMod val="60000"/>
              <a:lumOff val="40000"/>
            </a:schemeClr>
          </a:solidFill>
          <a:ln w="63500">
            <a:solidFill>
              <a:schemeClr val="bg1"/>
            </a:solidFill>
          </a:ln>
        </p:spPr>
        <p:txBody>
          <a:bodyPr wrap="none" anchor="ctr"/>
          <a:lstStyle/>
          <a:p>
            <a:endParaRPr lang="ru-RU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AutoShape 5"/>
          <p:cNvSpPr>
            <a:spLocks noChangeArrowheads="1"/>
          </p:cNvSpPr>
          <p:nvPr/>
        </p:nvSpPr>
        <p:spPr bwMode="invGray">
          <a:xfrm>
            <a:off x="3431704" y="1681418"/>
            <a:ext cx="563327" cy="533136"/>
          </a:xfrm>
          <a:prstGeom prst="rightArrow">
            <a:avLst>
              <a:gd name="adj1" fmla="val 100000"/>
              <a:gd name="adj2" fmla="val 117981"/>
            </a:avLst>
          </a:prstGeom>
          <a:solidFill>
            <a:schemeClr val="accent2">
              <a:lumMod val="60000"/>
              <a:lumOff val="40000"/>
            </a:schemeClr>
          </a:solidFill>
          <a:ln w="63500">
            <a:solidFill>
              <a:schemeClr val="bg1"/>
            </a:solidFill>
          </a:ln>
        </p:spPr>
        <p:txBody>
          <a:bodyPr wrap="none" anchor="ctr"/>
          <a:lstStyle/>
          <a:p>
            <a:endParaRPr lang="ru-RU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AutoShape 5"/>
          <p:cNvSpPr>
            <a:spLocks noChangeArrowheads="1"/>
          </p:cNvSpPr>
          <p:nvPr/>
        </p:nvSpPr>
        <p:spPr bwMode="invGray">
          <a:xfrm>
            <a:off x="3444441" y="3038740"/>
            <a:ext cx="563327" cy="533136"/>
          </a:xfrm>
          <a:prstGeom prst="rightArrow">
            <a:avLst>
              <a:gd name="adj1" fmla="val 100000"/>
              <a:gd name="adj2" fmla="val 117981"/>
            </a:avLst>
          </a:prstGeom>
          <a:solidFill>
            <a:schemeClr val="accent2">
              <a:lumMod val="60000"/>
              <a:lumOff val="40000"/>
            </a:schemeClr>
          </a:solidFill>
          <a:ln w="63500">
            <a:solidFill>
              <a:schemeClr val="bg1"/>
            </a:solidFill>
          </a:ln>
        </p:spPr>
        <p:txBody>
          <a:bodyPr wrap="none" anchor="ctr"/>
          <a:lstStyle/>
          <a:p>
            <a:endParaRPr lang="ru-RU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AutoShape 5"/>
          <p:cNvSpPr>
            <a:spLocks noChangeArrowheads="1"/>
          </p:cNvSpPr>
          <p:nvPr/>
        </p:nvSpPr>
        <p:spPr bwMode="invGray">
          <a:xfrm>
            <a:off x="3441402" y="4253186"/>
            <a:ext cx="563327" cy="533136"/>
          </a:xfrm>
          <a:prstGeom prst="rightArrow">
            <a:avLst>
              <a:gd name="adj1" fmla="val 100000"/>
              <a:gd name="adj2" fmla="val 117981"/>
            </a:avLst>
          </a:prstGeom>
          <a:solidFill>
            <a:schemeClr val="accent2">
              <a:lumMod val="60000"/>
              <a:lumOff val="40000"/>
            </a:schemeClr>
          </a:solidFill>
          <a:ln w="63500">
            <a:solidFill>
              <a:schemeClr val="bg1"/>
            </a:solidFill>
          </a:ln>
        </p:spPr>
        <p:txBody>
          <a:bodyPr wrap="none" anchor="ctr"/>
          <a:lstStyle/>
          <a:p>
            <a:endParaRPr lang="ru-RU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invGray">
          <a:xfrm>
            <a:off x="3444441" y="5467632"/>
            <a:ext cx="563327" cy="533136"/>
          </a:xfrm>
          <a:prstGeom prst="rightArrow">
            <a:avLst>
              <a:gd name="adj1" fmla="val 100000"/>
              <a:gd name="adj2" fmla="val 117981"/>
            </a:avLst>
          </a:prstGeom>
          <a:solidFill>
            <a:schemeClr val="accent2">
              <a:lumMod val="60000"/>
              <a:lumOff val="40000"/>
            </a:schemeClr>
          </a:solidFill>
          <a:ln w="63500">
            <a:solidFill>
              <a:schemeClr val="bg1"/>
            </a:solidFill>
          </a:ln>
        </p:spPr>
        <p:txBody>
          <a:bodyPr wrap="none" anchor="ctr"/>
          <a:lstStyle/>
          <a:p>
            <a:endParaRPr lang="ru-RU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002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2839" b="16782"/>
          <a:stretch/>
        </p:blipFill>
        <p:spPr>
          <a:xfrm rot="10800000">
            <a:off x="-30528" y="-1368153"/>
            <a:ext cx="12253056" cy="2492896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86772" y="1700808"/>
            <a:ext cx="11009828" cy="479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Georgia" panose="02040502050405020303" pitchFamily="18" charset="0"/>
              <a:buNone/>
              <a:defRPr/>
            </a:pPr>
            <a:r>
              <a:rPr lang="en-US" sz="44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Kar va </a:t>
            </a:r>
            <a:r>
              <a:rPr lang="en-US" sz="44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zaif</a:t>
            </a:r>
            <a:r>
              <a:rPr lang="en-US" sz="44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eshituvchi</a:t>
            </a:r>
            <a:r>
              <a:rPr lang="en-US" sz="44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 </a:t>
            </a:r>
            <a:r>
              <a:rPr lang="en-US" sz="44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o’quvchilar</a:t>
            </a:r>
            <a:r>
              <a:rPr lang="en-US" sz="44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uchun</a:t>
            </a:r>
            <a:r>
              <a:rPr lang="en-US" sz="44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</a:p>
          <a:p>
            <a:pPr eaLnBrk="1" hangingPunct="1">
              <a:buFont typeface="Georgia" panose="02040502050405020303" pitchFamily="18" charset="0"/>
              <a:buNone/>
              <a:defRPr/>
            </a:pPr>
            <a:r>
              <a:rPr lang="en-US" sz="44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o’quv</a:t>
            </a:r>
            <a:r>
              <a:rPr lang="en-US" sz="44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jarayonini</a:t>
            </a:r>
            <a:r>
              <a:rPr lang="en-US" sz="44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komp’yuter</a:t>
            </a:r>
            <a:r>
              <a:rPr lang="en-US" sz="44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texnologiyalari</a:t>
            </a:r>
            <a:r>
              <a:rPr lang="en-US" sz="44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va </a:t>
            </a:r>
            <a:r>
              <a:rPr lang="en-US" sz="44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innovatsion</a:t>
            </a:r>
            <a:r>
              <a:rPr lang="en-US" sz="44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interfaol</a:t>
            </a:r>
            <a:r>
              <a:rPr lang="en-US" sz="44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metodlar</a:t>
            </a:r>
            <a:r>
              <a:rPr lang="en-US" sz="44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asosida</a:t>
            </a:r>
            <a:r>
              <a:rPr lang="en-US" sz="44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tashkil</a:t>
            </a:r>
            <a:r>
              <a:rPr lang="en-US" sz="44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qilish</a:t>
            </a:r>
            <a:r>
              <a:rPr lang="en-US" sz="44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juda</a:t>
            </a:r>
            <a:r>
              <a:rPr lang="en-US" sz="44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katta</a:t>
            </a:r>
            <a:r>
              <a:rPr lang="en-US" sz="44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ahamiyat</a:t>
            </a:r>
            <a:r>
              <a:rPr lang="en-US" sz="44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kasb</a:t>
            </a:r>
            <a:r>
              <a:rPr lang="en-US" sz="44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etadi</a:t>
            </a:r>
            <a:r>
              <a:rPr lang="en-US" sz="44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. Chunki </a:t>
            </a:r>
            <a:r>
              <a:rPr lang="en-US" sz="44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innovatsion</a:t>
            </a:r>
            <a:r>
              <a:rPr lang="en-US" sz="44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metodlar</a:t>
            </a:r>
            <a:r>
              <a:rPr lang="en-US" sz="44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o’quv</a:t>
            </a:r>
            <a:r>
              <a:rPr lang="en-US" sz="44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materialini</a:t>
            </a:r>
            <a:r>
              <a:rPr lang="en-US" sz="44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oson</a:t>
            </a:r>
            <a:r>
              <a:rPr lang="en-US" sz="44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o’zlashtirilishini va </a:t>
            </a:r>
            <a:r>
              <a:rPr lang="en-US" sz="44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qiziqarli</a:t>
            </a:r>
            <a:r>
              <a:rPr lang="en-US" sz="44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tashkil</a:t>
            </a:r>
            <a:r>
              <a:rPr lang="en-US" sz="44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qilinishini</a:t>
            </a:r>
            <a:r>
              <a:rPr lang="en-US" sz="44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ta’minlaydi, </a:t>
            </a:r>
            <a:r>
              <a:rPr lang="en-US" sz="44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shu</a:t>
            </a:r>
            <a:r>
              <a:rPr lang="en-US" sz="44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bilan</a:t>
            </a:r>
            <a:r>
              <a:rPr lang="en-US" sz="44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birga</a:t>
            </a:r>
            <a:r>
              <a:rPr lang="en-US" sz="44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o’quv</a:t>
            </a:r>
            <a:r>
              <a:rPr lang="en-US" sz="44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jarayonini</a:t>
            </a:r>
            <a:r>
              <a:rPr lang="en-US" sz="44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boyitadi</a:t>
            </a:r>
            <a:r>
              <a:rPr lang="en-US" sz="44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21641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3632" y="-125206"/>
            <a:ext cx="7560840" cy="1325563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uz-Latn-UZ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«Zinama-zina» metodi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" y="761498"/>
            <a:ext cx="121920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Latn-UZ" sz="28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«Zinama-zina» metodidan foydalanish darsning yanada qiziqarli va tushunarli bo‘lishiga xizmat qiladi. Mazkur usuldan guruhlarga bo‘lingan holda foydalanish mumkin. Ahamiyatli jihati, sinfdagi har bir o‘quvchining bilimini individual baholashda «Zinama-zina» usuli qo‘l keladi. Qolaversa, vaqtni tejashga yordam beradi. 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erlin Sans FB" panose="020E0602020502020306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Latn-UZ" sz="28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Matematika fanining biror bo‘limida o‘tilgan mavzularga doir savollar tanlanadi.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Latn-UZ" sz="28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Doskaga ikki tomondan bir xil chiqib boriladigan pog‘onasimon chizma chiziladi, har bir pog‘onaga topshiriq yoziladi.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Latn-UZ" sz="28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Har ikki tomondagi pog‘onalar soni teng bo‘lishi kerak.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Latn-UZ" sz="28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Ikki o‘quvchi doskaga chiqadi va topshiriqni bir vaqtda bajarishga kirishadi.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Latn-UZ" sz="28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Har ikki o‘quvchiga berilgan topshiriqlar o‘tilgan mavzu yuzasidan bir-biriga yaqin hamda o‘xshash bo‘lishi kerak.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erlin Sans FB" panose="020E0602020502020306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z-Latn-UZ" sz="280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Berlin Sans FB" panose="020E0602020502020306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1921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9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4079875" y="6144862"/>
            <a:ext cx="4032250" cy="625475"/>
          </a:xfrm>
          <a:prstGeom prst="rect">
            <a:avLst/>
          </a:prstGeom>
          <a:gradFill rotWithShape="1">
            <a:gsLst>
              <a:gs pos="0">
                <a:srgbClr val="FCB7B2"/>
              </a:gs>
              <a:gs pos="50000">
                <a:srgbClr val="FFFFFF"/>
              </a:gs>
              <a:gs pos="100000">
                <a:srgbClr val="FCB7B2"/>
              </a:gs>
            </a:gsLst>
            <a:lin ang="5400000" scaled="1"/>
          </a:gradFill>
          <a:ln w="9525">
            <a:solidFill>
              <a:srgbClr val="FCB7B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</a:rPr>
              <a:t>15 + (-2)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524000" y="6216300"/>
            <a:ext cx="19688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FF0000"/>
                </a:solidFill>
                <a:latin typeface="Georgia" panose="02040502050405020303" pitchFamily="18" charset="0"/>
              </a:rPr>
              <a:t>1</a:t>
            </a:r>
            <a:r>
              <a:rPr lang="en-US" altLang="ru-RU" b="1" dirty="0">
                <a:solidFill>
                  <a:srgbClr val="FF0000"/>
                </a:solidFill>
                <a:latin typeface="Georgia" panose="02040502050405020303" pitchFamily="18" charset="0"/>
              </a:rPr>
              <a:t>- </a:t>
            </a:r>
            <a:r>
              <a:rPr lang="en-US" altLang="ru-RU" b="1" dirty="0" err="1">
                <a:solidFill>
                  <a:srgbClr val="FF0000"/>
                </a:solidFill>
                <a:latin typeface="Georgia" panose="02040502050405020303" pitchFamily="18" charset="0"/>
              </a:rPr>
              <a:t>guruh</a:t>
            </a:r>
            <a:endParaRPr lang="ru-RU" altLang="ru-RU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8167688" y="6216300"/>
            <a:ext cx="20890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FF0000"/>
                </a:solidFill>
                <a:latin typeface="Georgia" panose="02040502050405020303" pitchFamily="18" charset="0"/>
              </a:rPr>
              <a:t>2 </a:t>
            </a:r>
            <a:r>
              <a:rPr lang="en-US" altLang="ru-RU" b="1" dirty="0">
                <a:solidFill>
                  <a:srgbClr val="FF0000"/>
                </a:solidFill>
                <a:latin typeface="Georgia" panose="02040502050405020303" pitchFamily="18" charset="0"/>
              </a:rPr>
              <a:t>- </a:t>
            </a:r>
            <a:r>
              <a:rPr lang="en-US" altLang="ru-RU" b="1" dirty="0" err="1">
                <a:solidFill>
                  <a:srgbClr val="FF0000"/>
                </a:solidFill>
                <a:latin typeface="Georgia" panose="02040502050405020303" pitchFamily="18" charset="0"/>
              </a:rPr>
              <a:t>guruh</a:t>
            </a:r>
            <a:endParaRPr lang="ru-RU" altLang="ru-RU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3000375" y="5279675"/>
            <a:ext cx="2303463" cy="625475"/>
          </a:xfrm>
          <a:prstGeom prst="rect">
            <a:avLst/>
          </a:prstGeom>
          <a:gradFill rotWithShape="1">
            <a:gsLst>
              <a:gs pos="0">
                <a:schemeClr val="accent6">
                  <a:lumMod val="75000"/>
                </a:schemeClr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  <a:ln w="9525">
            <a:solidFill>
              <a:srgbClr val="FFFF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ru-RU" dirty="0">
                <a:solidFill>
                  <a:prstClr val="black"/>
                </a:solidFill>
                <a:latin typeface="Times New Roman" panose="02020603050405020304" pitchFamily="18" charset="0"/>
              </a:rPr>
              <a:t>… + (-19)</a:t>
            </a:r>
            <a:endParaRPr lang="ru-RU" altLang="ru-RU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2135188" y="4344637"/>
            <a:ext cx="2303462" cy="625475"/>
          </a:xfrm>
          <a:prstGeom prst="rect">
            <a:avLst/>
          </a:prstGeom>
          <a:gradFill rotWithShape="1">
            <a:gsLst>
              <a:gs pos="0">
                <a:schemeClr val="accent6">
                  <a:lumMod val="75000"/>
                </a:schemeClr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  <a:ln w="9525">
            <a:solidFill>
              <a:srgbClr val="FFFF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ru-RU" dirty="0">
                <a:solidFill>
                  <a:prstClr val="black"/>
                </a:solidFill>
                <a:latin typeface="Times New Roman" panose="02020603050405020304" pitchFamily="18" charset="0"/>
              </a:rPr>
              <a:t>…  + (-14) </a:t>
            </a:r>
            <a:endParaRPr lang="ru-RU" altLang="ru-RU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1774825" y="3408012"/>
            <a:ext cx="2303463" cy="625475"/>
          </a:xfrm>
          <a:prstGeom prst="rect">
            <a:avLst/>
          </a:prstGeom>
          <a:gradFill rotWithShape="1">
            <a:gsLst>
              <a:gs pos="0">
                <a:schemeClr val="accent6">
                  <a:lumMod val="75000"/>
                </a:schemeClr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  <a:ln w="9525">
            <a:solidFill>
              <a:srgbClr val="FFFF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</a:rPr>
              <a:t>…</a:t>
            </a:r>
            <a:r>
              <a:rPr lang="en-GB" altLang="ru-RU" dirty="0">
                <a:solidFill>
                  <a:prstClr val="black"/>
                </a:solidFill>
                <a:latin typeface="Times New Roman" panose="02020603050405020304" pitchFamily="18" charset="0"/>
              </a:rPr>
              <a:t>    + </a:t>
            </a: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</a:rPr>
              <a:t>33  </a:t>
            </a:r>
          </a:p>
        </p:txBody>
      </p:sp>
      <p:sp>
        <p:nvSpPr>
          <p:cNvPr id="17418" name="Rectangle 10"/>
          <p:cNvSpPr>
            <a:spLocks noChangeArrowheads="1"/>
          </p:cNvSpPr>
          <p:nvPr/>
        </p:nvSpPr>
        <p:spPr bwMode="auto">
          <a:xfrm>
            <a:off x="2135188" y="2471387"/>
            <a:ext cx="2303462" cy="625475"/>
          </a:xfrm>
          <a:prstGeom prst="rect">
            <a:avLst/>
          </a:prstGeom>
          <a:gradFill rotWithShape="1">
            <a:gsLst>
              <a:gs pos="0">
                <a:schemeClr val="accent6">
                  <a:lumMod val="75000"/>
                </a:schemeClr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  <a:ln w="9525">
            <a:solidFill>
              <a:srgbClr val="FFFF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…</a:t>
            </a: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</a:rPr>
              <a:t>+ (-60)</a:t>
            </a:r>
          </a:p>
        </p:txBody>
      </p:sp>
      <p:sp>
        <p:nvSpPr>
          <p:cNvPr id="17419" name="Rectangle 11"/>
          <p:cNvSpPr>
            <a:spLocks noChangeArrowheads="1"/>
          </p:cNvSpPr>
          <p:nvPr/>
        </p:nvSpPr>
        <p:spPr bwMode="auto">
          <a:xfrm>
            <a:off x="2640013" y="1607787"/>
            <a:ext cx="2303462" cy="625475"/>
          </a:xfrm>
          <a:prstGeom prst="rect">
            <a:avLst/>
          </a:prstGeom>
          <a:gradFill rotWithShape="1">
            <a:gsLst>
              <a:gs pos="0">
                <a:schemeClr val="accent6">
                  <a:lumMod val="75000"/>
                </a:schemeClr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  <a:ln w="9525">
            <a:solidFill>
              <a:srgbClr val="FFFF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</a:rPr>
              <a:t>… </a:t>
            </a:r>
            <a:r>
              <a:rPr lang="en-GB" altLang="ru-RU" dirty="0">
                <a:solidFill>
                  <a:prstClr val="black"/>
                </a:solidFill>
                <a:latin typeface="Times New Roman" panose="02020603050405020304" pitchFamily="18" charset="0"/>
              </a:rPr>
              <a:t>  </a:t>
            </a: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</a:rPr>
              <a:t>+ (-3)</a:t>
            </a:r>
          </a:p>
        </p:txBody>
      </p:sp>
      <p:sp>
        <p:nvSpPr>
          <p:cNvPr id="17420" name="Oval 12"/>
          <p:cNvSpPr>
            <a:spLocks noChangeArrowheads="1"/>
          </p:cNvSpPr>
          <p:nvPr/>
        </p:nvSpPr>
        <p:spPr bwMode="auto">
          <a:xfrm>
            <a:off x="3719513" y="599725"/>
            <a:ext cx="1728787" cy="719137"/>
          </a:xfrm>
          <a:prstGeom prst="ellipse">
            <a:avLst/>
          </a:prstGeom>
          <a:gradFill rotWithShape="1">
            <a:gsLst>
              <a:gs pos="0">
                <a:schemeClr val="accent6">
                  <a:lumMod val="75000"/>
                </a:schemeClr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  <a:ln w="9525">
            <a:solidFill>
              <a:srgbClr val="FFFF00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-50</a:t>
            </a:r>
          </a:p>
        </p:txBody>
      </p:sp>
      <p:sp>
        <p:nvSpPr>
          <p:cNvPr id="17421" name="Rectangle 13"/>
          <p:cNvSpPr>
            <a:spLocks noChangeArrowheads="1"/>
          </p:cNvSpPr>
          <p:nvPr/>
        </p:nvSpPr>
        <p:spPr bwMode="auto">
          <a:xfrm>
            <a:off x="6888163" y="5279675"/>
            <a:ext cx="2303462" cy="625475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prstClr val="black"/>
                </a:solidFill>
                <a:latin typeface="Times New Roman" panose="02020603050405020304" pitchFamily="18" charset="0"/>
              </a:rPr>
              <a:t>… + (-13)</a:t>
            </a:r>
          </a:p>
        </p:txBody>
      </p:sp>
      <p:sp>
        <p:nvSpPr>
          <p:cNvPr id="17422" name="Rectangle 14"/>
          <p:cNvSpPr>
            <a:spLocks noChangeArrowheads="1"/>
          </p:cNvSpPr>
          <p:nvPr/>
        </p:nvSpPr>
        <p:spPr bwMode="auto">
          <a:xfrm>
            <a:off x="7824788" y="4344637"/>
            <a:ext cx="2303462" cy="625475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…</a:t>
            </a: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</a:rPr>
              <a:t> + (-70)</a:t>
            </a:r>
          </a:p>
        </p:txBody>
      </p:sp>
      <p:sp>
        <p:nvSpPr>
          <p:cNvPr id="17423" name="Rectangle 15"/>
          <p:cNvSpPr>
            <a:spLocks noChangeArrowheads="1"/>
          </p:cNvSpPr>
          <p:nvPr/>
        </p:nvSpPr>
        <p:spPr bwMode="auto">
          <a:xfrm>
            <a:off x="8112125" y="3408012"/>
            <a:ext cx="2303463" cy="625475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</a:rPr>
              <a:t>… + 49</a:t>
            </a:r>
          </a:p>
        </p:txBody>
      </p:sp>
      <p:sp>
        <p:nvSpPr>
          <p:cNvPr id="17424" name="Rectangle 16"/>
          <p:cNvSpPr>
            <a:spLocks noChangeArrowheads="1"/>
          </p:cNvSpPr>
          <p:nvPr/>
        </p:nvSpPr>
        <p:spPr bwMode="auto">
          <a:xfrm>
            <a:off x="7751763" y="2471387"/>
            <a:ext cx="2303462" cy="625475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ru-RU" dirty="0">
                <a:solidFill>
                  <a:prstClr val="black"/>
                </a:solidFill>
                <a:latin typeface="Times New Roman" panose="02020603050405020304" pitchFamily="18" charset="0"/>
              </a:rPr>
              <a:t>…  + 14</a:t>
            </a:r>
            <a:endParaRPr lang="ru-RU" altLang="ru-RU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25" name="Rectangle 17"/>
          <p:cNvSpPr>
            <a:spLocks noChangeArrowheads="1"/>
          </p:cNvSpPr>
          <p:nvPr/>
        </p:nvSpPr>
        <p:spPr bwMode="auto">
          <a:xfrm>
            <a:off x="7175500" y="1607787"/>
            <a:ext cx="2303463" cy="625475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… </a:t>
            </a:r>
            <a:r>
              <a:rPr lang="en-GB" altLang="ru-RU" dirty="0">
                <a:solidFill>
                  <a:prstClr val="black"/>
                </a:solidFill>
                <a:latin typeface="Times New Roman" panose="02020603050405020304" pitchFamily="18" charset="0"/>
              </a:rPr>
              <a:t>+ (-45)</a:t>
            </a:r>
            <a:endParaRPr lang="ru-RU" altLang="ru-RU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26" name="Oval 18"/>
          <p:cNvSpPr>
            <a:spLocks noChangeArrowheads="1"/>
          </p:cNvSpPr>
          <p:nvPr/>
        </p:nvSpPr>
        <p:spPr bwMode="auto">
          <a:xfrm>
            <a:off x="6743700" y="599725"/>
            <a:ext cx="1728788" cy="719137"/>
          </a:xfrm>
          <a:prstGeom prst="ellipse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rgbClr val="00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-52</a:t>
            </a:r>
          </a:p>
        </p:txBody>
      </p:sp>
      <p:sp>
        <p:nvSpPr>
          <p:cNvPr id="17427" name="Line 19"/>
          <p:cNvSpPr>
            <a:spLocks noChangeShapeType="1"/>
          </p:cNvSpPr>
          <p:nvPr/>
        </p:nvSpPr>
        <p:spPr bwMode="auto">
          <a:xfrm flipV="1">
            <a:off x="5159375" y="5711475"/>
            <a:ext cx="0" cy="576262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7428" name="Line 20"/>
          <p:cNvSpPr>
            <a:spLocks noChangeShapeType="1"/>
          </p:cNvSpPr>
          <p:nvPr/>
        </p:nvSpPr>
        <p:spPr bwMode="auto">
          <a:xfrm flipV="1">
            <a:off x="7032625" y="5711475"/>
            <a:ext cx="0" cy="576262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7429" name="Line 21"/>
          <p:cNvSpPr>
            <a:spLocks noChangeShapeType="1"/>
          </p:cNvSpPr>
          <p:nvPr/>
        </p:nvSpPr>
        <p:spPr bwMode="auto">
          <a:xfrm flipV="1">
            <a:off x="4224338" y="4776437"/>
            <a:ext cx="0" cy="576263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7430" name="Line 22"/>
          <p:cNvSpPr>
            <a:spLocks noChangeShapeType="1"/>
          </p:cNvSpPr>
          <p:nvPr/>
        </p:nvSpPr>
        <p:spPr bwMode="auto">
          <a:xfrm flipV="1">
            <a:off x="7967663" y="4776437"/>
            <a:ext cx="0" cy="576263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7431" name="Line 23"/>
          <p:cNvSpPr>
            <a:spLocks noChangeShapeType="1"/>
          </p:cNvSpPr>
          <p:nvPr/>
        </p:nvSpPr>
        <p:spPr bwMode="auto">
          <a:xfrm flipV="1">
            <a:off x="3792538" y="3839812"/>
            <a:ext cx="0" cy="576263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7432" name="Line 24"/>
          <p:cNvSpPr>
            <a:spLocks noChangeShapeType="1"/>
          </p:cNvSpPr>
          <p:nvPr/>
        </p:nvSpPr>
        <p:spPr bwMode="auto">
          <a:xfrm flipV="1">
            <a:off x="8401050" y="3839812"/>
            <a:ext cx="0" cy="576263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7433" name="Line 25"/>
          <p:cNvSpPr>
            <a:spLocks noChangeShapeType="1"/>
          </p:cNvSpPr>
          <p:nvPr/>
        </p:nvSpPr>
        <p:spPr bwMode="auto">
          <a:xfrm flipV="1">
            <a:off x="2279650" y="2903187"/>
            <a:ext cx="0" cy="576263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7434" name="Line 26"/>
          <p:cNvSpPr>
            <a:spLocks noChangeShapeType="1"/>
          </p:cNvSpPr>
          <p:nvPr/>
        </p:nvSpPr>
        <p:spPr bwMode="auto">
          <a:xfrm flipV="1">
            <a:off x="9912350" y="2903187"/>
            <a:ext cx="0" cy="576263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7435" name="Line 27"/>
          <p:cNvSpPr>
            <a:spLocks noChangeShapeType="1"/>
          </p:cNvSpPr>
          <p:nvPr/>
        </p:nvSpPr>
        <p:spPr bwMode="auto">
          <a:xfrm flipV="1">
            <a:off x="2855913" y="1968150"/>
            <a:ext cx="0" cy="576262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7436" name="Line 28"/>
          <p:cNvSpPr>
            <a:spLocks noChangeShapeType="1"/>
          </p:cNvSpPr>
          <p:nvPr/>
        </p:nvSpPr>
        <p:spPr bwMode="auto">
          <a:xfrm flipV="1">
            <a:off x="9264650" y="2039587"/>
            <a:ext cx="0" cy="576263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7437" name="Line 29"/>
          <p:cNvSpPr>
            <a:spLocks noChangeShapeType="1"/>
          </p:cNvSpPr>
          <p:nvPr/>
        </p:nvSpPr>
        <p:spPr bwMode="auto">
          <a:xfrm flipV="1">
            <a:off x="4656138" y="1175987"/>
            <a:ext cx="0" cy="576263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7438" name="Line 30"/>
          <p:cNvSpPr>
            <a:spLocks noChangeShapeType="1"/>
          </p:cNvSpPr>
          <p:nvPr/>
        </p:nvSpPr>
        <p:spPr bwMode="auto">
          <a:xfrm flipV="1">
            <a:off x="7535863" y="1175987"/>
            <a:ext cx="0" cy="576263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7439" name="Oval 31"/>
          <p:cNvSpPr>
            <a:spLocks noChangeArrowheads="1"/>
          </p:cNvSpPr>
          <p:nvPr/>
        </p:nvSpPr>
        <p:spPr bwMode="auto">
          <a:xfrm>
            <a:off x="4440238" y="3263550"/>
            <a:ext cx="3313112" cy="71913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dirty="0">
                <a:solidFill>
                  <a:srgbClr val="FF0000"/>
                </a:solidFill>
                <a:latin typeface="Georgia" panose="02040502050405020303" pitchFamily="18" charset="0"/>
              </a:rPr>
              <a:t>TAQQOSLANG</a:t>
            </a:r>
            <a:endParaRPr lang="ru-RU" altLang="ru-RU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17440" name="Line 32"/>
          <p:cNvSpPr>
            <a:spLocks noChangeShapeType="1"/>
          </p:cNvSpPr>
          <p:nvPr/>
        </p:nvSpPr>
        <p:spPr bwMode="auto">
          <a:xfrm flipV="1">
            <a:off x="6096000" y="1102962"/>
            <a:ext cx="0" cy="2087563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7441" name="Oval 33"/>
          <p:cNvSpPr>
            <a:spLocks noChangeArrowheads="1"/>
          </p:cNvSpPr>
          <p:nvPr/>
        </p:nvSpPr>
        <p:spPr bwMode="auto">
          <a:xfrm>
            <a:off x="5591175" y="671162"/>
            <a:ext cx="1008063" cy="71913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4400" dirty="0">
                <a:solidFill>
                  <a:prstClr val="black"/>
                </a:solidFill>
                <a:latin typeface="Georgia" panose="02040502050405020303" pitchFamily="18" charset="0"/>
              </a:rPr>
              <a:t>&gt;</a:t>
            </a:r>
            <a:endParaRPr lang="ru-RU" altLang="ru-RU" sz="4400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6815658" y="5207964"/>
            <a:ext cx="122455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ru-RU" dirty="0"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</a:effectLst>
                <a:latin typeface="Times New Roman" panose="02020603050405020304" pitchFamily="18" charset="0"/>
              </a:rPr>
              <a:t>13</a:t>
            </a:r>
            <a:endParaRPr lang="ru-RU" altLang="ru-RU" dirty="0">
              <a:solidFill>
                <a:srgbClr val="002060"/>
              </a:solidFill>
              <a:effectLst>
                <a:glow rad="101600">
                  <a:srgbClr val="FFC000">
                    <a:alpha val="60000"/>
                  </a:srgbClr>
                </a:glow>
              </a:effectLst>
              <a:latin typeface="Times New Roman" panose="02020603050405020304" pitchFamily="18" charset="0"/>
            </a:endParaRPr>
          </a:p>
        </p:txBody>
      </p: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7751762" y="4271860"/>
            <a:ext cx="122455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ru-RU" dirty="0"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</a:effectLst>
                <a:latin typeface="Times New Roman" panose="02020603050405020304" pitchFamily="18" charset="0"/>
              </a:rPr>
              <a:t>0</a:t>
            </a:r>
            <a:endParaRPr lang="ru-RU" altLang="ru-RU" dirty="0">
              <a:solidFill>
                <a:srgbClr val="002060"/>
              </a:solidFill>
              <a:effectLst>
                <a:glow rad="101600">
                  <a:srgbClr val="FFC000">
                    <a:alpha val="60000"/>
                  </a:srgbClr>
                </a:glow>
              </a:effectLst>
              <a:latin typeface="Times New Roman" panose="02020603050405020304" pitchFamily="18" charset="0"/>
            </a:endParaRPr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8112224" y="3336128"/>
            <a:ext cx="122455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ru-RU" dirty="0"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</a:effectLst>
                <a:latin typeface="Times New Roman" panose="02020603050405020304" pitchFamily="18" charset="0"/>
              </a:rPr>
              <a:t>(-70)</a:t>
            </a:r>
            <a:endParaRPr lang="ru-RU" altLang="ru-RU" dirty="0">
              <a:solidFill>
                <a:srgbClr val="002060"/>
              </a:solidFill>
              <a:effectLst>
                <a:glow rad="101600">
                  <a:srgbClr val="FFC000">
                    <a:alpha val="60000"/>
                  </a:srgbClr>
                </a:glow>
              </a:effectLst>
              <a:latin typeface="Times New Roman" panose="02020603050405020304" pitchFamily="18" charset="0"/>
            </a:endParaRPr>
          </a:p>
        </p:txBody>
      </p:sp>
      <p:sp>
        <p:nvSpPr>
          <p:cNvPr id="36" name="Rectangle 4"/>
          <p:cNvSpPr>
            <a:spLocks noChangeArrowheads="1"/>
          </p:cNvSpPr>
          <p:nvPr/>
        </p:nvSpPr>
        <p:spPr bwMode="auto">
          <a:xfrm>
            <a:off x="7787729" y="2399230"/>
            <a:ext cx="122455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ru-RU" dirty="0"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</a:effectLst>
                <a:latin typeface="Times New Roman" panose="02020603050405020304" pitchFamily="18" charset="0"/>
              </a:rPr>
              <a:t>(-21)</a:t>
            </a:r>
            <a:endParaRPr lang="ru-RU" altLang="ru-RU" dirty="0">
              <a:solidFill>
                <a:srgbClr val="002060"/>
              </a:solidFill>
              <a:effectLst>
                <a:glow rad="101600">
                  <a:srgbClr val="FFC000">
                    <a:alpha val="60000"/>
                  </a:srgbClr>
                </a:glow>
              </a:effectLst>
              <a:latin typeface="Times New Roman" panose="02020603050405020304" pitchFamily="18" charset="0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7068046" y="1534914"/>
            <a:ext cx="122455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ru-RU" dirty="0"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</a:effectLst>
                <a:latin typeface="Times New Roman" panose="02020603050405020304" pitchFamily="18" charset="0"/>
              </a:rPr>
              <a:t>(-7)</a:t>
            </a:r>
            <a:endParaRPr lang="ru-RU" altLang="ru-RU" dirty="0">
              <a:solidFill>
                <a:srgbClr val="002060"/>
              </a:solidFill>
              <a:effectLst>
                <a:glow rad="101600">
                  <a:srgbClr val="FFC000">
                    <a:alpha val="60000"/>
                  </a:srgbClr>
                </a:glow>
              </a:effectLst>
              <a:latin typeface="Times New Roman" panose="02020603050405020304" pitchFamily="18" charset="0"/>
            </a:endParaRPr>
          </a:p>
        </p:txBody>
      </p:sp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2855913" y="5237116"/>
            <a:ext cx="122455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ru-RU" dirty="0"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</a:effectLst>
                <a:latin typeface="Times New Roman" panose="02020603050405020304" pitchFamily="18" charset="0"/>
              </a:rPr>
              <a:t>13</a:t>
            </a:r>
            <a:endParaRPr lang="ru-RU" altLang="ru-RU" dirty="0">
              <a:solidFill>
                <a:srgbClr val="002060"/>
              </a:solidFill>
              <a:effectLst>
                <a:glow rad="101600">
                  <a:srgbClr val="FFC000">
                    <a:alpha val="60000"/>
                  </a:srgbClr>
                </a:glow>
              </a:effectLst>
              <a:latin typeface="Times New Roman" panose="02020603050405020304" pitchFamily="18" charset="0"/>
            </a:endParaRPr>
          </a:p>
        </p:txBody>
      </p:sp>
      <p:sp>
        <p:nvSpPr>
          <p:cNvPr id="39" name="Rectangle 4"/>
          <p:cNvSpPr>
            <a:spLocks noChangeArrowheads="1"/>
          </p:cNvSpPr>
          <p:nvPr/>
        </p:nvSpPr>
        <p:spPr bwMode="auto">
          <a:xfrm>
            <a:off x="1952784" y="4290172"/>
            <a:ext cx="122455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ru-RU" dirty="0"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</a:effectLst>
                <a:latin typeface="Times New Roman" panose="02020603050405020304" pitchFamily="18" charset="0"/>
              </a:rPr>
              <a:t>(-6)</a:t>
            </a:r>
            <a:endParaRPr lang="ru-RU" altLang="ru-RU" dirty="0">
              <a:solidFill>
                <a:srgbClr val="002060"/>
              </a:solidFill>
              <a:effectLst>
                <a:glow rad="101600">
                  <a:srgbClr val="FFC000">
                    <a:alpha val="60000"/>
                  </a:srgbClr>
                </a:glow>
              </a:effectLst>
              <a:latin typeface="Times New Roman" panose="02020603050405020304" pitchFamily="18" charset="0"/>
            </a:endParaRPr>
          </a:p>
        </p:txBody>
      </p:sp>
      <p:sp>
        <p:nvSpPr>
          <p:cNvPr id="40" name="Rectangle 4"/>
          <p:cNvSpPr>
            <a:spLocks noChangeArrowheads="1"/>
          </p:cNvSpPr>
          <p:nvPr/>
        </p:nvSpPr>
        <p:spPr bwMode="auto">
          <a:xfrm>
            <a:off x="1649937" y="3353436"/>
            <a:ext cx="1294036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ru-RU" dirty="0"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</a:effectLst>
                <a:latin typeface="Times New Roman" panose="02020603050405020304" pitchFamily="18" charset="0"/>
              </a:rPr>
              <a:t>(-20)</a:t>
            </a:r>
            <a:endParaRPr lang="ru-RU" altLang="ru-RU" dirty="0">
              <a:solidFill>
                <a:srgbClr val="002060"/>
              </a:solidFill>
              <a:effectLst>
                <a:glow rad="101600">
                  <a:srgbClr val="FFC000">
                    <a:alpha val="60000"/>
                  </a:srgbClr>
                </a:glow>
              </a:effectLst>
              <a:latin typeface="Times New Roman" panose="02020603050405020304" pitchFamily="18" charset="0"/>
            </a:endParaRPr>
          </a:p>
        </p:txBody>
      </p: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2063552" y="2399652"/>
            <a:ext cx="122455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ru-RU" dirty="0"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</a:effectLst>
                <a:latin typeface="Times New Roman" panose="02020603050405020304" pitchFamily="18" charset="0"/>
              </a:rPr>
              <a:t>13</a:t>
            </a:r>
            <a:endParaRPr lang="ru-RU" altLang="ru-RU" dirty="0">
              <a:solidFill>
                <a:srgbClr val="002060"/>
              </a:solidFill>
              <a:effectLst>
                <a:glow rad="101600">
                  <a:srgbClr val="FFC000">
                    <a:alpha val="60000"/>
                  </a:srgbClr>
                </a:glow>
              </a:effectLst>
              <a:latin typeface="Times New Roman" panose="02020603050405020304" pitchFamily="18" charset="0"/>
            </a:endParaRPr>
          </a:p>
        </p:txBody>
      </p:sp>
      <p:sp>
        <p:nvSpPr>
          <p:cNvPr id="42" name="Rectangle 4"/>
          <p:cNvSpPr>
            <a:spLocks noChangeArrowheads="1"/>
          </p:cNvSpPr>
          <p:nvPr/>
        </p:nvSpPr>
        <p:spPr bwMode="auto">
          <a:xfrm>
            <a:off x="2758246" y="1561247"/>
            <a:ext cx="122455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ru-RU" dirty="0"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</a:effectLst>
                <a:latin typeface="Times New Roman" panose="02020603050405020304" pitchFamily="18" charset="0"/>
              </a:rPr>
              <a:t>(-47)  </a:t>
            </a:r>
            <a:endParaRPr lang="ru-RU" altLang="ru-RU" dirty="0">
              <a:solidFill>
                <a:srgbClr val="002060"/>
              </a:solidFill>
              <a:effectLst>
                <a:glow rad="101600">
                  <a:srgbClr val="FFC000">
                    <a:alpha val="60000"/>
                  </a:srgbClr>
                </a:glow>
              </a:effectLst>
              <a:latin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5360" y="-3722"/>
            <a:ext cx="116652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Latn-UZ" sz="3200" dirty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«</a:t>
            </a:r>
            <a:r>
              <a:rPr lang="en-US" sz="3200" dirty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Har </a:t>
            </a:r>
            <a:r>
              <a:rPr lang="en-US" sz="3200" dirty="0" err="1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xil</a:t>
            </a:r>
            <a:r>
              <a:rPr lang="en-US" sz="3200" dirty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ishorali</a:t>
            </a:r>
            <a:r>
              <a:rPr lang="en-US" sz="3200" dirty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sonlarni</a:t>
            </a:r>
            <a:r>
              <a:rPr lang="en-US" sz="3200" dirty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qo’shish</a:t>
            </a:r>
            <a:r>
              <a:rPr lang="uz-Latn-UZ" sz="3200" dirty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» m</a:t>
            </a:r>
            <a:r>
              <a:rPr lang="en-US" sz="3200" dirty="0" err="1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avzus</a:t>
            </a:r>
            <a:r>
              <a:rPr lang="uz-Latn-UZ" sz="3200" dirty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(6-sinf)</a:t>
            </a:r>
            <a:endParaRPr lang="ru-RU" sz="12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50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30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000"/>
                                        <p:tgtEl>
                                          <p:spTgt spid="1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3000"/>
                                        <p:tgtEl>
                                          <p:spTgt spid="17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3000"/>
                                        <p:tgtEl>
                                          <p:spTgt spid="1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3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30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1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0"/>
                                        <p:tgtEl>
                                          <p:spTgt spid="17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3000"/>
                                        <p:tgtEl>
                                          <p:spTgt spid="17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8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3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3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30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30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3000"/>
                                        <p:tgtEl>
                                          <p:spTgt spid="17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0"/>
                                        <p:tgtEl>
                                          <p:spTgt spid="17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10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3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30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30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1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3000"/>
                                        <p:tgtEl>
                                          <p:spTgt spid="17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3000"/>
                                        <p:tgtEl>
                                          <p:spTgt spid="17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1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30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0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30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30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0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30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3000"/>
                                        <p:tgtEl>
                                          <p:spTgt spid="17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3000"/>
                                        <p:tgtEl>
                                          <p:spTgt spid="17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3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3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3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 nodeType="clickPar">
                      <p:stCondLst>
                        <p:cond delay="indefinite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3000" fill="hold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3000" fill="hold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30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30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30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3000"/>
                                        <p:tgtEl>
                                          <p:spTgt spid="17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3000"/>
                                        <p:tgtEl>
                                          <p:spTgt spid="17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 nodeType="clickPar">
                      <p:stCondLst>
                        <p:cond delay="indefinite"/>
                      </p:stCondLst>
                      <p:childTnLst>
                        <p:par>
                          <p:cTn id="1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3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3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3000"/>
                                        <p:tgtEl>
                                          <p:spTgt spid="17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nimBg="1"/>
      <p:bldP spid="17413" grpId="0"/>
      <p:bldP spid="17414" grpId="0"/>
      <p:bldP spid="17415" grpId="0" animBg="1"/>
      <p:bldP spid="17416" grpId="0" animBg="1"/>
      <p:bldP spid="17417" grpId="0" animBg="1"/>
      <p:bldP spid="17418" grpId="0" animBg="1"/>
      <p:bldP spid="17419" grpId="0" animBg="1"/>
      <p:bldP spid="17420" grpId="0" animBg="1"/>
      <p:bldP spid="17421" grpId="0" animBg="1"/>
      <p:bldP spid="17422" grpId="0" animBg="1"/>
      <p:bldP spid="17423" grpId="0" animBg="1"/>
      <p:bldP spid="17424" grpId="0" animBg="1"/>
      <p:bldP spid="17425" grpId="0" animBg="1"/>
      <p:bldP spid="17426" grpId="0" animBg="1"/>
      <p:bldP spid="17427" grpId="0" animBg="1"/>
      <p:bldP spid="17428" grpId="0" animBg="1"/>
      <p:bldP spid="17429" grpId="0" animBg="1"/>
      <p:bldP spid="17430" grpId="0" animBg="1"/>
      <p:bldP spid="17431" grpId="0" animBg="1"/>
      <p:bldP spid="17432" grpId="0" animBg="1"/>
      <p:bldP spid="17433" grpId="0" animBg="1"/>
      <p:bldP spid="17434" grpId="0" animBg="1"/>
      <p:bldP spid="17435" grpId="0" animBg="1"/>
      <p:bldP spid="17436" grpId="0" animBg="1"/>
      <p:bldP spid="17437" grpId="0" animBg="1"/>
      <p:bldP spid="17438" grpId="0" animBg="1"/>
      <p:bldP spid="17439" grpId="0" animBg="1"/>
      <p:bldP spid="17440" grpId="0" animBg="1"/>
      <p:bldP spid="17441" grpId="0" animBg="1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2879725" y="569490"/>
            <a:ext cx="8474075" cy="132556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“Foizini </a:t>
            </a:r>
            <a:r>
              <a:rPr lang="en-US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topchi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” </a:t>
            </a:r>
            <a:r>
              <a:rPr lang="en-US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o’yini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23053" y="2029990"/>
            <a:ext cx="10515600" cy="435133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dirty="0"/>
              <a:t>     </a:t>
            </a:r>
            <a:r>
              <a:rPr lang="en-US" dirty="0"/>
              <a:t> </a:t>
            </a:r>
            <a:r>
              <a:rPr lang="ru-RU" dirty="0"/>
              <a:t>                                             </a:t>
            </a:r>
            <a:r>
              <a:rPr lang="en-US" dirty="0"/>
              <a:t>       </a:t>
            </a:r>
            <a:r>
              <a:rPr lang="ru-RU" dirty="0"/>
              <a:t> </a:t>
            </a:r>
            <a:r>
              <a:rPr lang="ru-RU" b="1" dirty="0">
                <a:solidFill>
                  <a:srgbClr val="002060"/>
                </a:solidFill>
              </a:rPr>
              <a:t>1.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Qizil</a:t>
            </a:r>
            <a:r>
              <a:rPr lang="en-US" b="1" dirty="0">
                <a:solidFill>
                  <a:srgbClr val="002060"/>
                </a:solidFill>
              </a:rPr>
              <a:t> </a:t>
            </a:r>
          </a:p>
          <a:p>
            <a:pPr marL="0" indent="0">
              <a:buNone/>
              <a:defRPr/>
            </a:pPr>
            <a:r>
              <a:rPr lang="en-US" b="1" dirty="0">
                <a:solidFill>
                  <a:srgbClr val="002060"/>
                </a:solidFill>
              </a:rPr>
              <a:t>                                                              </a:t>
            </a:r>
            <a:r>
              <a:rPr lang="en-US" b="1" dirty="0" err="1">
                <a:solidFill>
                  <a:srgbClr val="002060"/>
                </a:solidFill>
              </a:rPr>
              <a:t>kvadratlar</a:t>
            </a:r>
            <a:endParaRPr lang="ru-RU" b="1" dirty="0">
              <a:solidFill>
                <a:srgbClr val="002060"/>
              </a:solidFill>
            </a:endParaRPr>
          </a:p>
          <a:p>
            <a:pPr eaLnBrk="1" hangingPunct="1">
              <a:buNone/>
              <a:defRPr/>
            </a:pPr>
            <a:r>
              <a:rPr lang="ru-RU" b="1" dirty="0">
                <a:solidFill>
                  <a:srgbClr val="002060"/>
                </a:solidFill>
              </a:rPr>
              <a:t>  </a:t>
            </a:r>
            <a:r>
              <a:rPr lang="en-US" b="1" dirty="0">
                <a:solidFill>
                  <a:srgbClr val="002060"/>
                </a:solidFill>
              </a:rPr>
              <a:t>     </a:t>
            </a:r>
            <a:r>
              <a:rPr lang="ru-RU" b="1" dirty="0">
                <a:solidFill>
                  <a:srgbClr val="002060"/>
                </a:solidFill>
              </a:rPr>
              <a:t>                                                    2. </a:t>
            </a:r>
            <a:r>
              <a:rPr lang="en-US" b="1" dirty="0" err="1">
                <a:solidFill>
                  <a:srgbClr val="002060"/>
                </a:solidFill>
              </a:rPr>
              <a:t>Yashil</a:t>
            </a:r>
            <a:endParaRPr lang="en-US" b="1" dirty="0">
              <a:solidFill>
                <a:srgbClr val="002060"/>
              </a:solidFill>
            </a:endParaRPr>
          </a:p>
          <a:p>
            <a:pPr eaLnBrk="1" hangingPunct="1">
              <a:buNone/>
              <a:defRPr/>
            </a:pPr>
            <a:r>
              <a:rPr lang="en-US" b="1" dirty="0">
                <a:solidFill>
                  <a:srgbClr val="002060"/>
                </a:solidFill>
              </a:rPr>
              <a:t>                                                              </a:t>
            </a:r>
            <a:r>
              <a:rPr lang="en-US" b="1" dirty="0" err="1">
                <a:solidFill>
                  <a:srgbClr val="002060"/>
                </a:solidFill>
              </a:rPr>
              <a:t>kvadratlar</a:t>
            </a:r>
            <a:endParaRPr lang="ru-RU" b="1" dirty="0">
              <a:solidFill>
                <a:srgbClr val="002060"/>
              </a:solidFill>
            </a:endParaRPr>
          </a:p>
          <a:p>
            <a:pPr marL="0" indent="0">
              <a:buNone/>
              <a:defRPr/>
            </a:pPr>
            <a:r>
              <a:rPr lang="ru-RU" b="1" dirty="0">
                <a:solidFill>
                  <a:srgbClr val="002060"/>
                </a:solidFill>
              </a:rPr>
              <a:t>                                                           3. </a:t>
            </a:r>
            <a:r>
              <a:rPr lang="en-US" b="1" dirty="0" err="1">
                <a:solidFill>
                  <a:srgbClr val="002060"/>
                </a:solidFill>
              </a:rPr>
              <a:t>Ko’k</a:t>
            </a:r>
            <a:r>
              <a:rPr lang="en-US" b="1" dirty="0">
                <a:solidFill>
                  <a:srgbClr val="002060"/>
                </a:solidFill>
              </a:rPr>
              <a:t> va </a:t>
            </a:r>
            <a:r>
              <a:rPr lang="en-US" b="1" dirty="0" err="1">
                <a:solidFill>
                  <a:srgbClr val="002060"/>
                </a:solidFill>
              </a:rPr>
              <a:t>yashil</a:t>
            </a:r>
            <a:endParaRPr lang="en-US" b="1" dirty="0">
              <a:solidFill>
                <a:srgbClr val="002060"/>
              </a:solidFill>
            </a:endParaRPr>
          </a:p>
          <a:p>
            <a:pPr marL="0" indent="0">
              <a:buNone/>
              <a:defRPr/>
            </a:pPr>
            <a:r>
              <a:rPr lang="en-US" b="1" dirty="0">
                <a:solidFill>
                  <a:srgbClr val="002060"/>
                </a:solidFill>
              </a:rPr>
              <a:t>                                                               </a:t>
            </a:r>
            <a:r>
              <a:rPr lang="en-US" b="1" dirty="0" err="1">
                <a:solidFill>
                  <a:srgbClr val="002060"/>
                </a:solidFill>
              </a:rPr>
              <a:t>kvadratlar</a:t>
            </a:r>
            <a:endParaRPr lang="ru-RU" b="1" dirty="0">
              <a:solidFill>
                <a:srgbClr val="002060"/>
              </a:solidFill>
            </a:endParaRPr>
          </a:p>
          <a:p>
            <a:pPr marL="0" indent="0">
              <a:buNone/>
              <a:defRPr/>
            </a:pPr>
            <a:r>
              <a:rPr lang="ru-RU" b="1" dirty="0">
                <a:solidFill>
                  <a:srgbClr val="002060"/>
                </a:solidFill>
              </a:rPr>
              <a:t>                                                           4. </a:t>
            </a:r>
            <a:r>
              <a:rPr lang="en-US" b="1" dirty="0" err="1">
                <a:solidFill>
                  <a:srgbClr val="002060"/>
                </a:solidFill>
              </a:rPr>
              <a:t>Yashil</a:t>
            </a:r>
            <a:r>
              <a:rPr lang="en-US" b="1" dirty="0">
                <a:solidFill>
                  <a:srgbClr val="002060"/>
                </a:solidFill>
              </a:rPr>
              <a:t> va </a:t>
            </a:r>
            <a:r>
              <a:rPr lang="en-US" b="1" dirty="0" err="1">
                <a:solidFill>
                  <a:srgbClr val="002060"/>
                </a:solidFill>
              </a:rPr>
              <a:t>qizil</a:t>
            </a:r>
            <a:endParaRPr lang="en-US" b="1" dirty="0">
              <a:solidFill>
                <a:srgbClr val="002060"/>
              </a:solidFill>
            </a:endParaRPr>
          </a:p>
          <a:p>
            <a:pPr marL="0" indent="0">
              <a:buNone/>
              <a:defRPr/>
            </a:pPr>
            <a:r>
              <a:rPr lang="en-US" b="1" dirty="0">
                <a:solidFill>
                  <a:srgbClr val="002060"/>
                </a:solidFill>
              </a:rPr>
              <a:t>                                                               </a:t>
            </a:r>
            <a:r>
              <a:rPr lang="en-US" b="1" dirty="0" err="1">
                <a:solidFill>
                  <a:srgbClr val="002060"/>
                </a:solidFill>
              </a:rPr>
              <a:t>kvadratlar</a:t>
            </a:r>
            <a:r>
              <a:rPr lang="ru-RU" b="1" dirty="0">
                <a:solidFill>
                  <a:srgbClr val="002060"/>
                </a:solidFill>
              </a:rPr>
              <a:t>           </a:t>
            </a:r>
            <a:r>
              <a:rPr lang="ru-RU" dirty="0"/>
              <a:t>                      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84488" y="1701378"/>
            <a:ext cx="914400" cy="91440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84488" y="3530178"/>
            <a:ext cx="914400" cy="914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41863" y="1710903"/>
            <a:ext cx="914400" cy="914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70088" y="4444578"/>
            <a:ext cx="914400" cy="91440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678488" y="4444578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65325" y="2647527"/>
            <a:ext cx="914400" cy="914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56263" y="2625303"/>
            <a:ext cx="914400" cy="91440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822700" y="4450928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98888" y="2615778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708525" y="3539703"/>
            <a:ext cx="914400" cy="914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884488" y="5358978"/>
            <a:ext cx="914400" cy="914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764088" y="5365328"/>
            <a:ext cx="914400" cy="914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9385568" y="1905173"/>
            <a:ext cx="1390952" cy="864096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b="1" dirty="0">
                <a:solidFill>
                  <a:srgbClr val="002060"/>
                </a:solidFill>
              </a:rPr>
              <a:t>50%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9480979" y="3064545"/>
            <a:ext cx="1295541" cy="711696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b="1" dirty="0">
                <a:solidFill>
                  <a:srgbClr val="002060"/>
                </a:solidFill>
              </a:rPr>
              <a:t>25%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9613809" y="4361741"/>
            <a:ext cx="1162711" cy="628947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b="1" dirty="0">
                <a:solidFill>
                  <a:srgbClr val="002060"/>
                </a:solidFill>
              </a:rPr>
              <a:t>50%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9624392" y="5341037"/>
            <a:ext cx="1152128" cy="864096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b="1" dirty="0">
                <a:solidFill>
                  <a:srgbClr val="002060"/>
                </a:solidFill>
              </a:rPr>
              <a:t>75%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1069" y="125381"/>
            <a:ext cx="118095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“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Foiz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haqida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tushuncha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”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mavzusi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 (5-sinf)</a:t>
            </a:r>
            <a:endParaRPr lang="ru-RU" sz="40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2545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3" grpId="0" build="p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" grpId="0" animBg="1"/>
      <p:bldP spid="20" grpId="0" animBg="1"/>
      <p:bldP spid="21" grpId="0" animBg="1"/>
      <p:bldP spid="22" grpId="0" animBg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84432" y="2648345"/>
            <a:ext cx="2203012" cy="3444951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7171" name="Объект 2"/>
          <p:cNvSpPr>
            <a:spLocks noGrp="1"/>
          </p:cNvSpPr>
          <p:nvPr>
            <p:ph idx="1"/>
          </p:nvPr>
        </p:nvSpPr>
        <p:spPr>
          <a:xfrm>
            <a:off x="510652" y="1825625"/>
            <a:ext cx="10515600" cy="435133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dirty="0"/>
              <a:t>                               </a:t>
            </a:r>
          </a:p>
          <a:p>
            <a:pPr marL="0" indent="0">
              <a:buNone/>
              <a:defRPr/>
            </a:pPr>
            <a:r>
              <a:rPr lang="ru-RU" dirty="0"/>
              <a:t>                    </a:t>
            </a:r>
            <a:r>
              <a:rPr lang="en-US" dirty="0"/>
              <a:t> </a:t>
            </a:r>
            <a:r>
              <a:rPr lang="ru-RU" dirty="0"/>
              <a:t>  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75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%           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                   1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%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   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                  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10%</a:t>
            </a:r>
            <a:r>
              <a:rPr lang="ru-RU" dirty="0"/>
              <a:t>  </a:t>
            </a:r>
          </a:p>
          <a:p>
            <a:pPr marL="0" indent="0">
              <a:buNone/>
              <a:defRPr/>
            </a:pPr>
            <a:r>
              <a:rPr lang="ru-RU" dirty="0"/>
              <a:t>                    </a:t>
            </a:r>
          </a:p>
          <a:p>
            <a:pPr marL="0" indent="0">
              <a:buNone/>
              <a:defRPr/>
            </a:pPr>
            <a:r>
              <a:rPr lang="ru-RU" dirty="0"/>
              <a:t>                   </a:t>
            </a:r>
            <a:r>
              <a:rPr lang="en-US" dirty="0"/>
              <a:t>                  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200%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  </a:t>
            </a:r>
            <a:r>
              <a:rPr lang="ru-RU" dirty="0"/>
              <a:t>                         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5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0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%</a:t>
            </a:r>
          </a:p>
          <a:p>
            <a:pPr marL="0" indent="0">
              <a:buNone/>
              <a:defRPr/>
            </a:pPr>
            <a:endParaRPr lang="ru-RU" dirty="0"/>
          </a:p>
          <a:p>
            <a:pPr marL="0" indent="0">
              <a:buNone/>
              <a:defRPr/>
            </a:pPr>
            <a:r>
              <a:rPr lang="ru-RU" dirty="0"/>
              <a:t>                    </a:t>
            </a:r>
            <a:r>
              <a:rPr lang="en-US" dirty="0"/>
              <a:t>  </a:t>
            </a:r>
            <a:r>
              <a:rPr lang="ru-RU" dirty="0"/>
              <a:t> 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20%            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       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 5%      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         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          25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%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539728" y="3074988"/>
            <a:ext cx="2232025" cy="1169548"/>
          </a:xfrm>
          <a:prstGeom prst="rect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 JULIAN" panose="02000000000000000000" pitchFamily="2" charset="0"/>
                <a:ea typeface="+mn-ea"/>
                <a:cs typeface="+mn-cs"/>
              </a:rPr>
              <a:t>400</a:t>
            </a:r>
            <a:endParaRPr kumimoji="0" lang="ru-RU" sz="4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100%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 flipV="1">
            <a:off x="5655741" y="2124076"/>
            <a:ext cx="15875" cy="892175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>
            <a:off x="2834753" y="3614738"/>
            <a:ext cx="773113" cy="11112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7713140" y="3614738"/>
            <a:ext cx="792162" cy="0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2" idx="2"/>
          </p:cNvCxnSpPr>
          <p:nvPr/>
        </p:nvCxnSpPr>
        <p:spPr>
          <a:xfrm>
            <a:off x="5655741" y="4244536"/>
            <a:ext cx="0" cy="840228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6771752" y="2182814"/>
            <a:ext cx="1373188" cy="892175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3320527" y="2182814"/>
            <a:ext cx="1219200" cy="892175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3139553" y="4154489"/>
            <a:ext cx="1400175" cy="930275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6771752" y="4154489"/>
            <a:ext cx="1589088" cy="858837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вал 2"/>
          <p:cNvSpPr/>
          <p:nvPr/>
        </p:nvSpPr>
        <p:spPr>
          <a:xfrm>
            <a:off x="1939633" y="1354078"/>
            <a:ext cx="1296144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8144940" y="1354078"/>
            <a:ext cx="1296144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1528543" y="3122282"/>
            <a:ext cx="1296144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8505302" y="3016250"/>
            <a:ext cx="1296144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1985475" y="5034392"/>
            <a:ext cx="1296144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5023543" y="5301208"/>
            <a:ext cx="1296144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8144940" y="5110824"/>
            <a:ext cx="1296144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4962311" y="1072410"/>
            <a:ext cx="1296144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962311" y="1069433"/>
            <a:ext cx="1296144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6" name="Овал 25"/>
          <p:cNvSpPr/>
          <p:nvPr/>
        </p:nvSpPr>
        <p:spPr>
          <a:xfrm>
            <a:off x="1854883" y="1299042"/>
            <a:ext cx="1377847" cy="99064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</a:t>
            </a:r>
          </a:p>
        </p:txBody>
      </p:sp>
      <p:sp>
        <p:nvSpPr>
          <p:cNvPr id="27" name="Овал 26"/>
          <p:cNvSpPr/>
          <p:nvPr/>
        </p:nvSpPr>
        <p:spPr>
          <a:xfrm>
            <a:off x="8141892" y="1340767"/>
            <a:ext cx="1299191" cy="94892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8445663" y="2958088"/>
            <a:ext cx="1574704" cy="97313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</a:t>
            </a:r>
          </a:p>
        </p:txBody>
      </p:sp>
      <p:sp>
        <p:nvSpPr>
          <p:cNvPr id="29" name="Овал 28"/>
          <p:cNvSpPr/>
          <p:nvPr/>
        </p:nvSpPr>
        <p:spPr>
          <a:xfrm>
            <a:off x="8109221" y="5066507"/>
            <a:ext cx="1574704" cy="97313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</a:t>
            </a:r>
          </a:p>
        </p:txBody>
      </p:sp>
      <p:sp>
        <p:nvSpPr>
          <p:cNvPr id="30" name="Овал 29"/>
          <p:cNvSpPr/>
          <p:nvPr/>
        </p:nvSpPr>
        <p:spPr>
          <a:xfrm>
            <a:off x="4962311" y="5242666"/>
            <a:ext cx="1377129" cy="97034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1965722" y="5013326"/>
            <a:ext cx="1325774" cy="93546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1260049" y="3092913"/>
            <a:ext cx="1574704" cy="97313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5360" y="6105490"/>
            <a:ext cx="11665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anose="020B0A04020102020204" pitchFamily="34" charset="0"/>
              </a:rPr>
              <a:t>“</a:t>
            </a:r>
            <a:r>
              <a:rPr kumimoji="0" lang="en-US" sz="40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anose="020B0A04020102020204" pitchFamily="34" charset="0"/>
              </a:rPr>
              <a:t>Foiz</a:t>
            </a: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40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anose="020B0A04020102020204" pitchFamily="34" charset="0"/>
              </a:rPr>
              <a:t>haqida</a:t>
            </a: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40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anose="020B0A04020102020204" pitchFamily="34" charset="0"/>
              </a:rPr>
              <a:t>tushuncha</a:t>
            </a: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anose="020B0A04020102020204" pitchFamily="34" charset="0"/>
              </a:rPr>
              <a:t>” </a:t>
            </a:r>
            <a:r>
              <a:rPr kumimoji="0" lang="en-US" sz="40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anose="020B0A04020102020204" pitchFamily="34" charset="0"/>
              </a:rPr>
              <a:t>mavzusi</a:t>
            </a: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anose="020B0A04020102020204" pitchFamily="34" charset="0"/>
              </a:rPr>
              <a:t> (5-sinf)</a:t>
            </a:r>
            <a:endParaRPr kumimoji="0" lang="ru-RU" sz="40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60048" y="116632"/>
            <a:ext cx="97662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z-Latn-UZ" sz="5400" dirty="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«Charxpalak» metodi</a:t>
            </a:r>
            <a:endParaRPr lang="ru-RU" sz="5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8374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  <p:bldP spid="2" grpId="0" animBg="1"/>
      <p:bldP spid="3" grpId="0" animBg="1"/>
      <p:bldP spid="16" grpId="0" animBg="1"/>
      <p:bldP spid="18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1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7608" y="1412776"/>
            <a:ext cx="6518955" cy="1325563"/>
          </a:xfrm>
        </p:spPr>
        <p:txBody>
          <a:bodyPr>
            <a:normAutofit/>
          </a:bodyPr>
          <a:lstStyle/>
          <a:p>
            <a:pPr algn="ctr">
              <a:spcAft>
                <a:spcPts val="0"/>
              </a:spcAft>
            </a:pPr>
            <a:r>
              <a:rPr lang="uz-Latn-UZ" sz="5400" dirty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«</a:t>
            </a:r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Domino</a:t>
            </a:r>
            <a:r>
              <a:rPr lang="uz-Latn-UZ" sz="5400" dirty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» </a:t>
            </a:r>
            <a:r>
              <a:rPr lang="en-US" sz="5400" dirty="0" err="1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o’yin</a:t>
            </a:r>
            <a:r>
              <a:rPr lang="uz-Latn-UZ" sz="5400" dirty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i</a:t>
            </a:r>
            <a:endParaRPr lang="ru-RU" sz="5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06556" y="2492896"/>
            <a:ext cx="9978887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Latn-UZ" sz="48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kumimoji="0" lang="en-US" sz="48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Domino</a:t>
            </a:r>
            <a:r>
              <a:rPr kumimoji="0" lang="uz-Latn-UZ" sz="48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kumimoji="0" lang="en-US" sz="480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o’yin</a:t>
            </a:r>
            <a:r>
              <a:rPr kumimoji="0" lang="uz-Latn-UZ" sz="48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48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yordamida</a:t>
            </a:r>
            <a:r>
              <a:rPr kumimoji="0" lang="en-US" sz="48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o’tilgan</a:t>
            </a:r>
            <a:r>
              <a:rPr kumimoji="0" lang="en-US" sz="48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mavzularni</a:t>
            </a:r>
            <a:r>
              <a:rPr kumimoji="0" lang="en-US" sz="48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z-Latn-UZ" sz="48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takrorlash</a:t>
            </a:r>
            <a:r>
              <a:rPr kumimoji="0" lang="en-US" sz="48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va </a:t>
            </a:r>
            <a:r>
              <a:rPr kumimoji="0" lang="en-US" sz="480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mustahkamlashda</a:t>
            </a:r>
            <a:r>
              <a:rPr kumimoji="0" lang="uz-Latn-UZ" sz="48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foydalanish mumkin.</a:t>
            </a:r>
            <a:endParaRPr kumimoji="0" lang="en-US" sz="480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erlin Sans FB" panose="020E0602020502020306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2839" b="16782"/>
          <a:stretch/>
        </p:blipFill>
        <p:spPr>
          <a:xfrm rot="10800000">
            <a:off x="-30528" y="-576065"/>
            <a:ext cx="12253056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331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09569" y="1391109"/>
            <a:ext cx="3600000" cy="1080000"/>
          </a:xfrm>
          <a:prstGeom prst="rect">
            <a:avLst/>
          </a:prstGeom>
        </p:spPr>
      </p:pic>
      <p:pic>
        <p:nvPicPr>
          <p:cNvPr id="20" name="Рисунок 19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099099" y="1391109"/>
            <a:ext cx="3600000" cy="1080000"/>
          </a:xfrm>
          <a:prstGeom prst="rect">
            <a:avLst/>
          </a:prstGeom>
        </p:spPr>
      </p:pic>
      <p:pic>
        <p:nvPicPr>
          <p:cNvPr id="21" name="Рисунок 20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488629" y="1391109"/>
            <a:ext cx="3600000" cy="1080000"/>
          </a:xfrm>
          <a:prstGeom prst="rect">
            <a:avLst/>
          </a:prstGeom>
        </p:spPr>
      </p:pic>
      <p:pic>
        <p:nvPicPr>
          <p:cNvPr id="22" name="Рисунок 21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139599" y="3047353"/>
            <a:ext cx="4248472" cy="1080000"/>
          </a:xfrm>
          <a:prstGeom prst="rect">
            <a:avLst/>
          </a:prstGeom>
        </p:spPr>
      </p:pic>
      <p:pic>
        <p:nvPicPr>
          <p:cNvPr id="24" name="Рисунок 23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 rot="10800000">
            <a:off x="4655840" y="5301208"/>
            <a:ext cx="3600000" cy="1080000"/>
          </a:xfrm>
          <a:prstGeom prst="rect">
            <a:avLst/>
          </a:prstGeom>
        </p:spPr>
      </p:pic>
      <p:pic>
        <p:nvPicPr>
          <p:cNvPr id="25" name="Рисунок 24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1343472" y="5445103"/>
            <a:ext cx="3600000" cy="93610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8044555" y="5423557"/>
            <a:ext cx="3734403" cy="86409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665755" y="4040142"/>
            <a:ext cx="3596952" cy="1085182"/>
          </a:xfrm>
          <a:prstGeom prst="rect">
            <a:avLst/>
          </a:prstGeom>
        </p:spPr>
      </p:pic>
      <p:pic>
        <p:nvPicPr>
          <p:cNvPr id="31" name="Рисунок 30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1415080" y="2903277"/>
            <a:ext cx="3600000" cy="1080000"/>
          </a:xfrm>
          <a:prstGeom prst="rect">
            <a:avLst/>
          </a:prstGeom>
        </p:spPr>
      </p:pic>
      <p:pic>
        <p:nvPicPr>
          <p:cNvPr id="32" name="Рисунок 31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4799456" y="2903397"/>
            <a:ext cx="3600000" cy="1224016"/>
          </a:xfrm>
          <a:prstGeom prst="rect">
            <a:avLst/>
          </a:prstGeom>
        </p:spPr>
      </p:pic>
      <p:sp>
        <p:nvSpPr>
          <p:cNvPr id="33" name="WordArt 2"/>
          <p:cNvSpPr>
            <a:spLocks noChangeArrowheads="1" noChangeShapeType="1" noTextEdit="1"/>
          </p:cNvSpPr>
          <p:nvPr/>
        </p:nvSpPr>
        <p:spPr bwMode="auto">
          <a:xfrm>
            <a:off x="278297" y="457200"/>
            <a:ext cx="11542642" cy="838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180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</a:rPr>
              <a:t>“</a:t>
            </a:r>
            <a:r>
              <a:rPr kumimoji="0" lang="en-US" sz="1800" u="none" strike="noStrike" kern="10" cap="none" spc="0" normalizeH="0" baseline="0" noProof="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</a:rPr>
              <a:t>O’nli</a:t>
            </a:r>
            <a:r>
              <a:rPr kumimoji="0" lang="en-US" sz="180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1800" u="none" strike="noStrike" kern="10" cap="none" spc="0" normalizeH="0" baseline="0" noProof="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</a:rPr>
              <a:t>kasrlarni</a:t>
            </a:r>
            <a:r>
              <a:rPr kumimoji="0" lang="en-US" sz="180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1800" u="none" strike="noStrike" kern="10" cap="none" spc="0" normalizeH="0" baseline="0" noProof="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</a:rPr>
              <a:t>qo’shish</a:t>
            </a:r>
            <a:r>
              <a:rPr kumimoji="0" lang="en-US" sz="180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</a:rPr>
              <a:t> va ayirish“ (5-sinf)</a:t>
            </a:r>
            <a:endParaRPr kumimoji="0" lang="ru-RU" sz="1800" u="none" strike="noStrike" kern="10" cap="none" spc="0" normalizeH="0" baseline="0" noProof="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8502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434885" y="6167045"/>
            <a:ext cx="6541435" cy="646331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5-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sinfdagi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darsdan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lavhalar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3" r="6800"/>
          <a:stretch/>
        </p:blipFill>
        <p:spPr>
          <a:xfrm>
            <a:off x="7320136" y="51364"/>
            <a:ext cx="4032448" cy="3072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Изображение выглядит как человек, стол, группа, внутренний&#10;&#10;Описание создано с очень высокой степенью достоверности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3099151"/>
            <a:ext cx="3960440" cy="2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733" y="49900"/>
            <a:ext cx="4803508" cy="3023695"/>
          </a:xfrm>
          <a:prstGeom prst="rect">
            <a:avLst/>
          </a:prstGeom>
        </p:spPr>
      </p:pic>
      <p:pic>
        <p:nvPicPr>
          <p:cNvPr id="8" name="Рисунок 7" descr="Изображение выглядит как стол, человек, внутренний, сидит&#10;&#10;Описание создано с очень высокой степенью достоверности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3201518"/>
            <a:ext cx="3823950" cy="2867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025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22"/>
          <p:cNvSpPr>
            <a:spLocks noChangeArrowheads="1"/>
          </p:cNvSpPr>
          <p:nvPr/>
        </p:nvSpPr>
        <p:spPr bwMode="gray">
          <a:xfrm>
            <a:off x="380960" y="428604"/>
            <a:ext cx="3073071" cy="6000792"/>
          </a:xfrm>
          <a:prstGeom prst="roundRect">
            <a:avLst>
              <a:gd name="adj" fmla="val 16667"/>
            </a:avLst>
          </a:prstGeom>
          <a:solidFill>
            <a:schemeClr val="accent3">
              <a:lumMod val="60000"/>
              <a:lumOff val="40000"/>
            </a:schemeClr>
          </a:solidFill>
          <a:ln w="63500">
            <a:solidFill>
              <a:schemeClr val="bg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“KLASTER”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metodi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uz-Cyrl-UZ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AutoShape 22"/>
          <p:cNvSpPr>
            <a:spLocks noChangeArrowheads="1"/>
          </p:cNvSpPr>
          <p:nvPr/>
        </p:nvSpPr>
        <p:spPr bwMode="gray">
          <a:xfrm>
            <a:off x="4024298" y="206311"/>
            <a:ext cx="7929618" cy="1008111"/>
          </a:xfrm>
          <a:prstGeom prst="roundRect">
            <a:avLst>
              <a:gd name="adj" fmla="val 16667"/>
            </a:avLst>
          </a:prstGeom>
          <a:solidFill>
            <a:schemeClr val="accent3">
              <a:lumMod val="60000"/>
              <a:lumOff val="40000"/>
            </a:schemeClr>
          </a:solidFill>
          <a:ln w="63500">
            <a:solidFill>
              <a:schemeClr val="bg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uz-Latn-UZ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‘quvchilar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sinflarda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egallagan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bilimlarini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eslaydilar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8" name="AutoShape 22"/>
          <p:cNvSpPr>
            <a:spLocks noChangeArrowheads="1"/>
          </p:cNvSpPr>
          <p:nvPr/>
        </p:nvSpPr>
        <p:spPr bwMode="gray">
          <a:xfrm>
            <a:off x="4007831" y="1420757"/>
            <a:ext cx="7946085" cy="1008111"/>
          </a:xfrm>
          <a:prstGeom prst="roundRect">
            <a:avLst>
              <a:gd name="adj" fmla="val 16667"/>
            </a:avLst>
          </a:prstGeom>
          <a:solidFill>
            <a:schemeClr val="accent3">
              <a:lumMod val="60000"/>
              <a:lumOff val="40000"/>
            </a:schemeClr>
          </a:solidFill>
          <a:ln w="63500">
            <a:solidFill>
              <a:schemeClr val="bg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o’zaro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Latn-UZ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erkin fikr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yuritadilar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9" name="AutoShape 22"/>
          <p:cNvSpPr>
            <a:spLocks noChangeArrowheads="1"/>
          </p:cNvSpPr>
          <p:nvPr/>
        </p:nvSpPr>
        <p:spPr bwMode="gray">
          <a:xfrm>
            <a:off x="4024298" y="2714620"/>
            <a:ext cx="7929618" cy="1080120"/>
          </a:xfrm>
          <a:prstGeom prst="roundRect">
            <a:avLst>
              <a:gd name="adj" fmla="val 16667"/>
            </a:avLst>
          </a:prstGeom>
          <a:solidFill>
            <a:schemeClr val="accent3">
              <a:lumMod val="60000"/>
              <a:lumOff val="40000"/>
            </a:schemeClr>
          </a:solidFill>
          <a:ln w="63500">
            <a:solidFill>
              <a:schemeClr val="bg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bilimlarini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umumlashtirib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mustahkamlaydilar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 </a:t>
            </a:r>
            <a:endParaRPr lang="ru-RU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0" name="AutoShape 22"/>
          <p:cNvSpPr>
            <a:spLocks noChangeArrowheads="1"/>
          </p:cNvSpPr>
          <p:nvPr/>
        </p:nvSpPr>
        <p:spPr bwMode="gray">
          <a:xfrm>
            <a:off x="4079269" y="4063963"/>
            <a:ext cx="7874647" cy="1008111"/>
          </a:xfrm>
          <a:prstGeom prst="roundRect">
            <a:avLst>
              <a:gd name="adj" fmla="val 16667"/>
            </a:avLst>
          </a:prstGeom>
          <a:solidFill>
            <a:schemeClr val="accent3">
              <a:lumMod val="60000"/>
              <a:lumOff val="40000"/>
            </a:schemeClr>
          </a:solidFill>
          <a:ln w="63500">
            <a:solidFill>
              <a:schemeClr val="bg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yangi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tushunchalarni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o’rganadilar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AutoShape 22"/>
          <p:cNvSpPr>
            <a:spLocks noChangeArrowheads="1"/>
          </p:cNvSpPr>
          <p:nvPr/>
        </p:nvSpPr>
        <p:spPr bwMode="gray">
          <a:xfrm>
            <a:off x="4095736" y="5286388"/>
            <a:ext cx="7858180" cy="1008111"/>
          </a:xfrm>
          <a:prstGeom prst="roundRect">
            <a:avLst>
              <a:gd name="adj" fmla="val 16667"/>
            </a:avLst>
          </a:prstGeom>
          <a:solidFill>
            <a:schemeClr val="accent3">
              <a:lumMod val="60000"/>
              <a:lumOff val="40000"/>
            </a:schemeClr>
          </a:solidFill>
          <a:ln w="63500">
            <a:solidFill>
              <a:schemeClr val="bg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o‘quvchilarning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fikrlash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qobiliyati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oshadi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AutoShape 5"/>
          <p:cNvSpPr>
            <a:spLocks noChangeArrowheads="1"/>
          </p:cNvSpPr>
          <p:nvPr/>
        </p:nvSpPr>
        <p:spPr bwMode="invGray">
          <a:xfrm>
            <a:off x="3444441" y="637947"/>
            <a:ext cx="563327" cy="533136"/>
          </a:xfrm>
          <a:prstGeom prst="rightArrow">
            <a:avLst>
              <a:gd name="adj1" fmla="val 100000"/>
              <a:gd name="adj2" fmla="val 117981"/>
            </a:avLst>
          </a:prstGeom>
          <a:solidFill>
            <a:schemeClr val="accent3">
              <a:lumMod val="60000"/>
              <a:lumOff val="40000"/>
            </a:schemeClr>
          </a:solidFill>
          <a:ln w="63500">
            <a:solidFill>
              <a:schemeClr val="bg1"/>
            </a:solidFill>
          </a:ln>
        </p:spPr>
        <p:txBody>
          <a:bodyPr wrap="none" anchor="ctr"/>
          <a:lstStyle/>
          <a:p>
            <a:endParaRPr lang="ru-RU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AutoShape 5"/>
          <p:cNvSpPr>
            <a:spLocks noChangeArrowheads="1"/>
          </p:cNvSpPr>
          <p:nvPr/>
        </p:nvSpPr>
        <p:spPr bwMode="invGray">
          <a:xfrm>
            <a:off x="3444441" y="1681418"/>
            <a:ext cx="563327" cy="533136"/>
          </a:xfrm>
          <a:prstGeom prst="rightArrow">
            <a:avLst>
              <a:gd name="adj1" fmla="val 100000"/>
              <a:gd name="adj2" fmla="val 117981"/>
            </a:avLst>
          </a:prstGeom>
          <a:solidFill>
            <a:schemeClr val="accent3">
              <a:lumMod val="60000"/>
              <a:lumOff val="40000"/>
            </a:schemeClr>
          </a:solidFill>
          <a:ln w="63500">
            <a:solidFill>
              <a:schemeClr val="bg1"/>
            </a:solidFill>
          </a:ln>
        </p:spPr>
        <p:txBody>
          <a:bodyPr wrap="none" anchor="ctr"/>
          <a:lstStyle/>
          <a:p>
            <a:endParaRPr lang="ru-RU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AutoShape 5"/>
          <p:cNvSpPr>
            <a:spLocks noChangeArrowheads="1"/>
          </p:cNvSpPr>
          <p:nvPr/>
        </p:nvSpPr>
        <p:spPr bwMode="invGray">
          <a:xfrm>
            <a:off x="3444441" y="3038740"/>
            <a:ext cx="563327" cy="533136"/>
          </a:xfrm>
          <a:prstGeom prst="rightArrow">
            <a:avLst>
              <a:gd name="adj1" fmla="val 100000"/>
              <a:gd name="adj2" fmla="val 117981"/>
            </a:avLst>
          </a:prstGeom>
          <a:solidFill>
            <a:schemeClr val="accent3">
              <a:lumMod val="60000"/>
              <a:lumOff val="40000"/>
            </a:schemeClr>
          </a:solidFill>
          <a:ln w="63500">
            <a:solidFill>
              <a:schemeClr val="bg1"/>
            </a:solidFill>
          </a:ln>
        </p:spPr>
        <p:txBody>
          <a:bodyPr wrap="none" anchor="ctr"/>
          <a:lstStyle/>
          <a:p>
            <a:endParaRPr lang="ru-RU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AutoShape 5"/>
          <p:cNvSpPr>
            <a:spLocks noChangeArrowheads="1"/>
          </p:cNvSpPr>
          <p:nvPr/>
        </p:nvSpPr>
        <p:spPr bwMode="invGray">
          <a:xfrm>
            <a:off x="3444441" y="4253186"/>
            <a:ext cx="563327" cy="533136"/>
          </a:xfrm>
          <a:prstGeom prst="rightArrow">
            <a:avLst>
              <a:gd name="adj1" fmla="val 100000"/>
              <a:gd name="adj2" fmla="val 117981"/>
            </a:avLst>
          </a:prstGeom>
          <a:solidFill>
            <a:schemeClr val="accent3">
              <a:lumMod val="60000"/>
              <a:lumOff val="40000"/>
            </a:schemeClr>
          </a:solidFill>
          <a:ln w="63500">
            <a:solidFill>
              <a:schemeClr val="bg1"/>
            </a:solidFill>
          </a:ln>
        </p:spPr>
        <p:txBody>
          <a:bodyPr wrap="none" anchor="ctr"/>
          <a:lstStyle/>
          <a:p>
            <a:endParaRPr lang="ru-RU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invGray">
          <a:xfrm>
            <a:off x="3444441" y="5467632"/>
            <a:ext cx="563327" cy="533136"/>
          </a:xfrm>
          <a:prstGeom prst="rightArrow">
            <a:avLst>
              <a:gd name="adj1" fmla="val 100000"/>
              <a:gd name="adj2" fmla="val 117981"/>
            </a:avLst>
          </a:prstGeom>
          <a:solidFill>
            <a:schemeClr val="accent3">
              <a:lumMod val="60000"/>
              <a:lumOff val="40000"/>
            </a:schemeClr>
          </a:solidFill>
          <a:ln w="63500">
            <a:solidFill>
              <a:schemeClr val="bg1"/>
            </a:solidFill>
          </a:ln>
        </p:spPr>
        <p:txBody>
          <a:bodyPr wrap="none" anchor="ctr"/>
          <a:lstStyle/>
          <a:p>
            <a:endParaRPr lang="ru-RU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0020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3106" y="-3366"/>
            <a:ext cx="5734878" cy="1067891"/>
          </a:xfrm>
        </p:spPr>
        <p:txBody>
          <a:bodyPr/>
          <a:lstStyle/>
          <a:p>
            <a:pPr algn="ctr">
              <a:spcAft>
                <a:spcPts val="0"/>
              </a:spcAft>
            </a:pPr>
            <a:r>
              <a:rPr lang="uz-Latn-UZ" dirty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«Klaster» metodi</a:t>
            </a:r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2830" y="764704"/>
            <a:ext cx="1206917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Latn-UZ" sz="28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Doskaga «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Klaster</a:t>
            </a:r>
            <a:r>
              <a:rPr kumimoji="0" lang="uz-Latn-UZ" sz="28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ko‘rgazmasi joylashtiriladi. 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erlin Sans FB" panose="020E0602020502020306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uz-Latn-UZ" sz="28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Mavzuning asosiy tushunchasi aylana (to‘rtburchak) shaklidagi chizma ichida yoziladi. Masalan, «Kvadrat» mavzusi bo‘lsa, markazdagi shakl ichiga «kvadrat» so‘zini yozi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ladi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Guruh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kumimoji="0" lang="uz-Latn-UZ" sz="28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‘quvchilar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uz-Latn-UZ" sz="28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 kvadrat deganda  ko‘z oldilariga kelgan  fikrlarni chiziqchalar yoni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dagi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bo’sh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shakllar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ichiga</a:t>
            </a:r>
            <a:r>
              <a:rPr kumimoji="0" lang="uz-Latn-UZ" sz="28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yozi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chiqish</a:t>
            </a:r>
            <a:r>
              <a:rPr kumimoji="0" lang="uz-Latn-UZ" sz="28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taklif etiladi.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uz-Latn-UZ" sz="28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Taqdimot o‘tkaziladi.  Bunda o‘quvchilar tomonidan yozilgan fikrlar umumlashtirib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tushuntirib</a:t>
            </a:r>
            <a:r>
              <a:rPr kumimoji="0" lang="uz-Latn-UZ" sz="28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aytib beriladi.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kumimoji="0" lang="uz-Latn-UZ" sz="28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Yangi mavzu o‘rganiladi.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kumimoji="0" lang="uz-Latn-UZ" sz="28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Darsni mustahkamlash bosqichida o‘quvchilarga yangi o‘rganilgan  tushunchalarni plakatga qo‘shimcha qilish topshirig‘i  beriladi, qo‘shimcha aytilgan fikrlar yozib boriladi.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erlin Sans FB" panose="020E0602020502020306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Latn-UZ" sz="28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kumimoji="0" lang="uz-Latn-UZ" sz="28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Darsni yakunlashdan oldin o‘qituvchi hamma fikrlarni umumlashtiradi, klasterga yana qo‘shimcha kiritish mumkin.  </a:t>
            </a:r>
            <a:endParaRPr kumimoji="0" lang="ru-RU" sz="280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5728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3"/>
          <p:cNvSpPr/>
          <p:nvPr/>
        </p:nvSpPr>
        <p:spPr>
          <a:xfrm rot="16199993">
            <a:off x="5804769" y="2748787"/>
            <a:ext cx="432529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432529" y="0"/>
                </a:lnTo>
              </a:path>
            </a:pathLst>
          </a:custGeom>
          <a:noFill/>
          <a:effectLst>
            <a:glow rad="127000">
              <a:schemeClr val="accent1">
                <a:lumMod val="50000"/>
              </a:schemeClr>
            </a:glow>
          </a:effectLst>
          <a:sp3d z="-40000" prstMaterial="matte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8" name="Группа 7"/>
          <p:cNvGrpSpPr/>
          <p:nvPr/>
        </p:nvGrpSpPr>
        <p:grpSpPr>
          <a:xfrm>
            <a:off x="4599194" y="608977"/>
            <a:ext cx="2795955" cy="1923544"/>
            <a:chOff x="4674158" y="105406"/>
            <a:chExt cx="2843676" cy="2145307"/>
          </a:xfrm>
        </p:grpSpPr>
        <p:sp>
          <p:nvSpPr>
            <p:cNvPr id="30" name="Скругленный прямоугольник 29"/>
            <p:cNvSpPr/>
            <p:nvPr/>
          </p:nvSpPr>
          <p:spPr>
            <a:xfrm>
              <a:off x="4674158" y="105406"/>
              <a:ext cx="2843676" cy="2145307"/>
            </a:xfrm>
            <a:prstGeom prst="roundRect">
              <a:avLst/>
            </a:prstGeom>
            <a:sp3d extrusionH="190500" prstMaterial="matte">
              <a:bevelT w="120650" h="38100" prst="relaxedInset"/>
              <a:bevelB w="120650" h="571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485099"/>
                <a:satOff val="-6853"/>
                <a:lumOff val="252"/>
                <a:alphaOff val="0"/>
              </a:schemeClr>
            </a:fillRef>
            <a:effectRef idx="2">
              <a:schemeClr val="accent4">
                <a:hueOff val="1485099"/>
                <a:satOff val="-6853"/>
                <a:lumOff val="25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Скругленный прямоугольник 5"/>
            <p:cNvSpPr/>
            <p:nvPr/>
          </p:nvSpPr>
          <p:spPr>
            <a:xfrm>
              <a:off x="4778883" y="210131"/>
              <a:ext cx="2634226" cy="193585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2800" b="1" dirty="0" err="1">
                  <a:solidFill>
                    <a:srgbClr val="002060"/>
                  </a:solidFill>
                  <a:effectLst>
                    <a:glow rad="228600">
                      <a:srgbClr val="4472C4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Kvadratning</a:t>
              </a:r>
              <a:r>
                <a:rPr lang="en-US" sz="2800" b="1" dirty="0">
                  <a:solidFill>
                    <a:srgbClr val="002060"/>
                  </a:solidFill>
                  <a:effectLst>
                    <a:glow rad="228600">
                      <a:srgbClr val="4472C4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glow rad="228600">
                      <a:srgbClr val="4472C4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barcha</a:t>
              </a:r>
              <a:r>
                <a:rPr lang="en-US" sz="2800" b="1" dirty="0">
                  <a:solidFill>
                    <a:srgbClr val="002060"/>
                  </a:solidFill>
                  <a:effectLst>
                    <a:glow rad="228600">
                      <a:srgbClr val="4472C4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glow rad="228600">
                      <a:srgbClr val="4472C4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burchaklari</a:t>
              </a:r>
              <a:r>
                <a:rPr lang="en-US" sz="2800" b="1" dirty="0">
                  <a:solidFill>
                    <a:srgbClr val="002060"/>
                  </a:solidFill>
                  <a:effectLst>
                    <a:glow rad="228600">
                      <a:srgbClr val="4472C4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glow rad="228600">
                      <a:srgbClr val="4472C4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teng</a:t>
              </a:r>
              <a:r>
                <a:rPr lang="en-US" sz="2800" b="1" dirty="0">
                  <a:solidFill>
                    <a:srgbClr val="002060"/>
                  </a:solidFill>
                  <a:effectLst>
                    <a:glow rad="228600">
                      <a:srgbClr val="4472C4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 va </a:t>
              </a:r>
              <a:r>
                <a:rPr lang="en-US" sz="2800" b="1" dirty="0" err="1">
                  <a:solidFill>
                    <a:srgbClr val="002060"/>
                  </a:solidFill>
                  <a:effectLst>
                    <a:glow rad="228600">
                      <a:srgbClr val="4472C4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to’gri</a:t>
              </a:r>
              <a:endParaRPr lang="ru-RU" sz="2800" dirty="0">
                <a:solidFill>
                  <a:srgbClr val="002060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9" name="Прямая соединительная линия 6"/>
          <p:cNvSpPr/>
          <p:nvPr/>
        </p:nvSpPr>
        <p:spPr>
          <a:xfrm rot="19954616">
            <a:off x="7093557" y="2623150"/>
            <a:ext cx="1484734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1484734" y="0"/>
                </a:lnTo>
              </a:path>
            </a:pathLst>
          </a:custGeom>
          <a:noFill/>
          <a:effectLst>
            <a:glow rad="127000">
              <a:schemeClr val="accent1">
                <a:lumMod val="50000"/>
              </a:schemeClr>
            </a:glow>
          </a:effectLst>
          <a:sp3d z="-40000" prstMaterial="matte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0" name="Группа 9"/>
          <p:cNvGrpSpPr/>
          <p:nvPr/>
        </p:nvGrpSpPr>
        <p:grpSpPr>
          <a:xfrm>
            <a:off x="8494872" y="818865"/>
            <a:ext cx="2409689" cy="2005887"/>
            <a:chOff x="8569836" y="159867"/>
            <a:chExt cx="2497903" cy="2383078"/>
          </a:xfrm>
        </p:grpSpPr>
        <p:sp>
          <p:nvSpPr>
            <p:cNvPr id="28" name="Скругленный прямоугольник 27"/>
            <p:cNvSpPr/>
            <p:nvPr/>
          </p:nvSpPr>
          <p:spPr>
            <a:xfrm>
              <a:off x="8569836" y="159867"/>
              <a:ext cx="2497903" cy="2383078"/>
            </a:xfrm>
            <a:prstGeom prst="roundRect">
              <a:avLst/>
            </a:prstGeom>
            <a:sp3d extrusionH="190500" prstMaterial="matte">
              <a:bevelT w="120650" h="38100" prst="relaxedInset"/>
              <a:bevelB w="120650" h="571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2970198"/>
                <a:satOff val="-13705"/>
                <a:lumOff val="504"/>
                <a:alphaOff val="0"/>
              </a:schemeClr>
            </a:fillRef>
            <a:effectRef idx="2">
              <a:schemeClr val="accent4">
                <a:hueOff val="2970198"/>
                <a:satOff val="-13705"/>
                <a:lumOff val="50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Скругленный прямоугольник 8"/>
            <p:cNvSpPr/>
            <p:nvPr/>
          </p:nvSpPr>
          <p:spPr>
            <a:xfrm>
              <a:off x="8686168" y="276199"/>
              <a:ext cx="2265239" cy="21504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2800" b="1" dirty="0" err="1">
                  <a:solidFill>
                    <a:srgbClr val="00206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Kvadratning</a:t>
              </a:r>
              <a:r>
                <a:rPr lang="ru-RU" sz="2800" b="1" dirty="0">
                  <a:solidFill>
                    <a:srgbClr val="00206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ru-RU" sz="2800" b="1" dirty="0" err="1">
                  <a:solidFill>
                    <a:srgbClr val="00206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barcha</a:t>
              </a:r>
              <a:r>
                <a:rPr lang="ru-RU" sz="2800" b="1" dirty="0">
                  <a:solidFill>
                    <a:srgbClr val="00206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ru-RU" sz="2800" b="1" dirty="0" err="1">
                  <a:solidFill>
                    <a:srgbClr val="00206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tomonlari</a:t>
              </a:r>
              <a:r>
                <a:rPr lang="ru-RU" sz="2800" b="1" dirty="0">
                  <a:solidFill>
                    <a:srgbClr val="00206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ru-RU" sz="2800" b="1" dirty="0" err="1">
                  <a:solidFill>
                    <a:srgbClr val="00206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teng</a:t>
              </a:r>
              <a:endParaRPr lang="ru-RU" sz="2800" dirty="0"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11" name="Прямая соединительная линия 9"/>
          <p:cNvSpPr/>
          <p:nvPr/>
        </p:nvSpPr>
        <p:spPr>
          <a:xfrm rot="784173">
            <a:off x="7343037" y="4069950"/>
            <a:ext cx="1707757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1707757" y="0"/>
                </a:lnTo>
              </a:path>
            </a:pathLst>
          </a:custGeom>
          <a:noFill/>
          <a:effectLst>
            <a:glow rad="127000">
              <a:schemeClr val="accent1">
                <a:lumMod val="50000"/>
              </a:schemeClr>
            </a:glow>
          </a:effectLst>
          <a:sp3d z="-40000" prstMaterial="matte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2" name="Группа 11"/>
          <p:cNvGrpSpPr/>
          <p:nvPr/>
        </p:nvGrpSpPr>
        <p:grpSpPr>
          <a:xfrm>
            <a:off x="9028675" y="3542022"/>
            <a:ext cx="2871777" cy="2492747"/>
            <a:chOff x="9103640" y="2963060"/>
            <a:chExt cx="2599344" cy="2639774"/>
          </a:xfrm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9103640" y="2963060"/>
              <a:ext cx="2599344" cy="2639774"/>
            </a:xfrm>
            <a:prstGeom prst="roundRect">
              <a:avLst/>
            </a:prstGeom>
            <a:sp3d extrusionH="190500" prstMaterial="matte">
              <a:bevelT w="120650" h="38100" prst="relaxedInset"/>
              <a:bevelB w="120650" h="571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4455297"/>
                <a:satOff val="-20558"/>
                <a:lumOff val="756"/>
                <a:alphaOff val="0"/>
              </a:schemeClr>
            </a:fillRef>
            <a:effectRef idx="2">
              <a:schemeClr val="accent4">
                <a:hueOff val="4455297"/>
                <a:satOff val="-20558"/>
                <a:lumOff val="75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Скругленный прямоугольник 11"/>
            <p:cNvSpPr/>
            <p:nvPr/>
          </p:nvSpPr>
          <p:spPr>
            <a:xfrm>
              <a:off x="9230530" y="3089950"/>
              <a:ext cx="2345564" cy="238599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3660" tIns="73660" rIns="73660" bIns="73660" numCol="1" spcCol="1270" anchor="ctr" anchorCtr="0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3200" b="1" dirty="0" err="1">
                  <a:solidFill>
                    <a:srgbClr val="002060"/>
                  </a:solidFill>
                  <a:effectLst>
                    <a:glow rad="228600">
                      <a:srgbClr val="ED7D31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Kvadratning</a:t>
              </a:r>
              <a:r>
                <a:rPr lang="en-US" sz="3200" b="1" dirty="0">
                  <a:solidFill>
                    <a:srgbClr val="002060"/>
                  </a:solidFill>
                  <a:effectLst>
                    <a:glow rad="228600">
                      <a:srgbClr val="ED7D31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 4 ta </a:t>
              </a:r>
              <a:r>
                <a:rPr lang="en-US" sz="3200" b="1" dirty="0" err="1">
                  <a:solidFill>
                    <a:srgbClr val="002060"/>
                  </a:solidFill>
                  <a:effectLst>
                    <a:glow rad="228600">
                      <a:srgbClr val="ED7D31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simmetriya</a:t>
              </a:r>
              <a:r>
                <a:rPr lang="en-US" sz="3200" b="1" dirty="0">
                  <a:solidFill>
                    <a:srgbClr val="002060"/>
                  </a:solidFill>
                  <a:effectLst>
                    <a:glow rad="228600">
                      <a:srgbClr val="ED7D31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>
                    <a:glow rad="228600">
                      <a:srgbClr val="ED7D31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o’qi</a:t>
              </a:r>
              <a:r>
                <a:rPr lang="en-US" sz="3200" b="1" dirty="0">
                  <a:solidFill>
                    <a:srgbClr val="002060"/>
                  </a:solidFill>
                  <a:effectLst>
                    <a:glow rad="228600">
                      <a:srgbClr val="ED7D31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  </a:t>
              </a:r>
              <a:r>
                <a:rPr lang="en-US" sz="3200" b="1" dirty="0" err="1">
                  <a:solidFill>
                    <a:srgbClr val="002060"/>
                  </a:solidFill>
                  <a:effectLst>
                    <a:glow rad="228600">
                      <a:srgbClr val="ED7D31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bor</a:t>
              </a:r>
              <a:endParaRPr lang="ru-RU" sz="3200" dirty="0">
                <a:solidFill>
                  <a:srgbClr val="00206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13" name="Прямая соединительная линия 12"/>
          <p:cNvSpPr/>
          <p:nvPr/>
        </p:nvSpPr>
        <p:spPr>
          <a:xfrm rot="3385162">
            <a:off x="6285415" y="4414066"/>
            <a:ext cx="598883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598883" y="0"/>
                </a:lnTo>
              </a:path>
            </a:pathLst>
          </a:custGeom>
          <a:noFill/>
          <a:effectLst>
            <a:glow rad="127000">
              <a:schemeClr val="accent1">
                <a:lumMod val="50000"/>
              </a:schemeClr>
            </a:glow>
          </a:effectLst>
          <a:sp3d z="-40000" prstMaterial="matte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" name="Группа 13"/>
          <p:cNvGrpSpPr/>
          <p:nvPr/>
        </p:nvGrpSpPr>
        <p:grpSpPr>
          <a:xfrm>
            <a:off x="6348261" y="4741749"/>
            <a:ext cx="2550647" cy="2056588"/>
            <a:chOff x="6423226" y="4381725"/>
            <a:chExt cx="2337908" cy="2134804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6423226" y="4381725"/>
              <a:ext cx="2221757" cy="2134804"/>
            </a:xfrm>
            <a:prstGeom prst="roundRect">
              <a:avLst/>
            </a:prstGeom>
            <a:sp3d extrusionH="190500" prstMaterial="matte">
              <a:bevelT w="120650" h="38100" prst="relaxedInset"/>
              <a:bevelB w="120650" h="571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5940396"/>
                <a:satOff val="-27410"/>
                <a:lumOff val="1009"/>
                <a:alphaOff val="0"/>
              </a:schemeClr>
            </a:fillRef>
            <a:effectRef idx="2">
              <a:schemeClr val="accent4">
                <a:hueOff val="5940396"/>
                <a:satOff val="-27410"/>
                <a:lumOff val="100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Скругленный прямоугольник 14"/>
            <p:cNvSpPr/>
            <p:nvPr/>
          </p:nvSpPr>
          <p:spPr>
            <a:xfrm>
              <a:off x="6527438" y="4485938"/>
              <a:ext cx="2233696" cy="19263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040" tIns="66040" rIns="66040" bIns="66040" numCol="1" spcCol="1270" anchor="ctr" anchorCtr="0">
              <a:noAutofit/>
            </a:bodyPr>
            <a:lstStyle/>
            <a:p>
              <a:pPr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2800" b="1" dirty="0" err="1">
                  <a:solidFill>
                    <a:srgbClr val="002060"/>
                  </a:solidFill>
                  <a:effectLst>
                    <a:glow rad="228600">
                      <a:srgbClr val="4472C4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Kvadratning</a:t>
              </a:r>
              <a:r>
                <a:rPr lang="ru-RU" sz="2800" b="1" dirty="0">
                  <a:solidFill>
                    <a:srgbClr val="002060"/>
                  </a:solidFill>
                  <a:effectLst>
                    <a:glow rad="228600">
                      <a:srgbClr val="4472C4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  </a:t>
              </a:r>
              <a:r>
                <a:rPr lang="ru-RU" sz="2800" b="1" dirty="0" err="1">
                  <a:solidFill>
                    <a:srgbClr val="002060"/>
                  </a:solidFill>
                  <a:effectLst>
                    <a:glow rad="228600">
                      <a:srgbClr val="4472C4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yuzi</a:t>
              </a:r>
              <a:endParaRPr lang="ru-RU" sz="2800" dirty="0">
                <a:solidFill>
                  <a:srgbClr val="002060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 pitchFamily="34" charset="0"/>
              </a:endParaRPr>
            </a:p>
            <a:p>
              <a:pPr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2800" b="1" dirty="0">
                  <a:solidFill>
                    <a:srgbClr val="002060"/>
                  </a:solidFill>
                  <a:effectLst>
                    <a:glow rad="228600">
                      <a:srgbClr val="4472C4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S=a</a:t>
              </a:r>
              <a:r>
                <a:rPr lang="ru-RU" sz="2800" b="1" baseline="30000" dirty="0">
                  <a:solidFill>
                    <a:srgbClr val="002060"/>
                  </a:solidFill>
                  <a:effectLst>
                    <a:glow rad="228600">
                      <a:srgbClr val="4472C4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2</a:t>
              </a:r>
              <a:endParaRPr lang="ru-RU" sz="2800" dirty="0">
                <a:solidFill>
                  <a:srgbClr val="002060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15" name="Прямая соединительная линия 15"/>
          <p:cNvSpPr/>
          <p:nvPr/>
        </p:nvSpPr>
        <p:spPr>
          <a:xfrm rot="7426246">
            <a:off x="5177899" y="4400785"/>
            <a:ext cx="568255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568255" y="0"/>
                </a:lnTo>
              </a:path>
            </a:pathLst>
          </a:custGeom>
          <a:noFill/>
          <a:effectLst>
            <a:glow rad="127000">
              <a:schemeClr val="accent1">
                <a:lumMod val="50000"/>
              </a:schemeClr>
            </a:glow>
          </a:effectLst>
          <a:sp3d z="-40000" prstMaterial="matte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6" name="Группа 15"/>
          <p:cNvGrpSpPr/>
          <p:nvPr/>
        </p:nvGrpSpPr>
        <p:grpSpPr>
          <a:xfrm>
            <a:off x="3439206" y="4636971"/>
            <a:ext cx="2424234" cy="2146383"/>
            <a:chOff x="3514170" y="4355163"/>
            <a:chExt cx="2424234" cy="2146383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3514170" y="4355163"/>
              <a:ext cx="2424234" cy="2146383"/>
            </a:xfrm>
            <a:prstGeom prst="roundRect">
              <a:avLst/>
            </a:prstGeom>
            <a:sp3d extrusionH="190500" prstMaterial="matte">
              <a:bevelT w="120650" h="38100" prst="relaxedInset"/>
              <a:bevelB w="120650" h="571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7425494"/>
                <a:satOff val="-34263"/>
                <a:lumOff val="1261"/>
                <a:alphaOff val="0"/>
              </a:schemeClr>
            </a:fillRef>
            <a:effectRef idx="2">
              <a:schemeClr val="accent4">
                <a:hueOff val="7425494"/>
                <a:satOff val="-34263"/>
                <a:lumOff val="126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Скругленный прямоугольник 17"/>
            <p:cNvSpPr/>
            <p:nvPr/>
          </p:nvSpPr>
          <p:spPr>
            <a:xfrm>
              <a:off x="3618948" y="4606021"/>
              <a:ext cx="2319456" cy="179074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5880" tIns="55880" rIns="55880" bIns="55880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2400" b="1" dirty="0" err="1">
                  <a:solidFill>
                    <a:srgbClr val="00206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Kvadratning</a:t>
              </a:r>
              <a:r>
                <a:rPr lang="ru-RU" sz="2400" b="1" dirty="0">
                  <a:solidFill>
                    <a:srgbClr val="00206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ru-RU" sz="2400" b="1" dirty="0" err="1">
                  <a:solidFill>
                    <a:srgbClr val="00206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dioganallari</a:t>
              </a:r>
              <a:r>
                <a:rPr lang="ru-RU" sz="2400" b="1" dirty="0">
                  <a:solidFill>
                    <a:srgbClr val="00206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 o</a:t>
              </a:r>
              <a:r>
                <a:rPr lang="en-US" sz="2400" b="1" dirty="0">
                  <a:solidFill>
                    <a:srgbClr val="00206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’</a:t>
              </a:r>
              <a:r>
                <a:rPr lang="ru-RU" sz="2400" b="1" dirty="0" err="1">
                  <a:solidFill>
                    <a:srgbClr val="00206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zaro</a:t>
              </a:r>
              <a:r>
                <a:rPr lang="en-US" sz="2400" b="1" dirty="0">
                  <a:solidFill>
                    <a:srgbClr val="00206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teng</a:t>
              </a:r>
              <a:r>
                <a:rPr lang="en-US" sz="2400" b="1" dirty="0">
                  <a:solidFill>
                    <a:srgbClr val="00206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 va </a:t>
              </a:r>
              <a:r>
                <a:rPr lang="ru-RU" sz="2400" b="1" dirty="0">
                  <a:solidFill>
                    <a:srgbClr val="00206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ru-RU" sz="2400" b="1" dirty="0" err="1">
                  <a:solidFill>
                    <a:srgbClr val="00206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perpendikulyar</a:t>
              </a:r>
              <a:endParaRPr lang="ru-RU" sz="2400" dirty="0"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17" name="Прямая соединительная линия 18"/>
          <p:cNvSpPr/>
          <p:nvPr/>
        </p:nvSpPr>
        <p:spPr>
          <a:xfrm rot="9886308">
            <a:off x="3112443" y="4139862"/>
            <a:ext cx="1592430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1592430" y="0"/>
                </a:lnTo>
              </a:path>
            </a:pathLst>
          </a:custGeom>
          <a:noFill/>
          <a:effectLst>
            <a:glow rad="127000">
              <a:schemeClr val="accent1">
                <a:lumMod val="50000"/>
              </a:schemeClr>
            </a:glow>
          </a:effectLst>
          <a:sp3d z="-40000" prstMaterial="matte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8" name="Группа 17"/>
          <p:cNvGrpSpPr/>
          <p:nvPr/>
        </p:nvGrpSpPr>
        <p:grpSpPr>
          <a:xfrm>
            <a:off x="563980" y="3651207"/>
            <a:ext cx="2576420" cy="2615568"/>
            <a:chOff x="638944" y="3110087"/>
            <a:chExt cx="2576420" cy="2615568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638944" y="3110087"/>
              <a:ext cx="2576420" cy="2615568"/>
            </a:xfrm>
            <a:prstGeom prst="roundRect">
              <a:avLst/>
            </a:prstGeom>
            <a:sp3d extrusionH="190500" prstMaterial="matte">
              <a:bevelT w="120650" h="38100" prst="relaxedInset"/>
              <a:bevelB w="120650" h="571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8910593"/>
                <a:satOff val="-41115"/>
                <a:lumOff val="1513"/>
                <a:alphaOff val="0"/>
              </a:schemeClr>
            </a:fillRef>
            <a:effectRef idx="2">
              <a:schemeClr val="accent4">
                <a:hueOff val="8910593"/>
                <a:satOff val="-41115"/>
                <a:lumOff val="151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Скругленный прямоугольник 20"/>
            <p:cNvSpPr/>
            <p:nvPr/>
          </p:nvSpPr>
          <p:spPr>
            <a:xfrm>
              <a:off x="764714" y="3235857"/>
              <a:ext cx="2324880" cy="236402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5880" tIns="55880" rIns="55880" bIns="55880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2400" b="1" dirty="0" err="1">
                  <a:solidFill>
                    <a:srgbClr val="00206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Kvadratning</a:t>
              </a:r>
              <a:r>
                <a:rPr lang="en-US" sz="2400" b="1" dirty="0">
                  <a:solidFill>
                    <a:srgbClr val="00206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simmetriya</a:t>
              </a:r>
              <a:r>
                <a:rPr lang="en-US" sz="2400" b="1" dirty="0">
                  <a:solidFill>
                    <a:srgbClr val="00206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o’qlari</a:t>
              </a:r>
              <a:r>
                <a:rPr lang="en-US" sz="2400" b="1" dirty="0">
                  <a:solidFill>
                    <a:srgbClr val="00206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kesishgan</a:t>
              </a:r>
              <a:r>
                <a:rPr lang="en-US" sz="2400" b="1" dirty="0">
                  <a:solidFill>
                    <a:srgbClr val="00206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nuqtasi</a:t>
              </a:r>
              <a:r>
                <a:rPr lang="en-US" sz="2400" b="1" dirty="0">
                  <a:solidFill>
                    <a:srgbClr val="00206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uning</a:t>
              </a:r>
              <a:r>
                <a:rPr lang="en-US" sz="2400" b="1" dirty="0">
                  <a:solidFill>
                    <a:srgbClr val="00206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simmetriya</a:t>
              </a:r>
              <a:r>
                <a:rPr lang="en-US" sz="2400" b="1" dirty="0">
                  <a:solidFill>
                    <a:srgbClr val="00206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markazidir</a:t>
              </a:r>
              <a:endParaRPr lang="ru-RU" sz="2400" dirty="0"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19" name="Прямая соединительная линия 21"/>
          <p:cNvSpPr/>
          <p:nvPr/>
        </p:nvSpPr>
        <p:spPr>
          <a:xfrm rot="12498646">
            <a:off x="3524642" y="2616246"/>
            <a:ext cx="1470968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1470968" y="0"/>
                </a:lnTo>
              </a:path>
            </a:pathLst>
          </a:custGeom>
          <a:noFill/>
          <a:effectLst>
            <a:glow rad="127000">
              <a:schemeClr val="accent1">
                <a:lumMod val="50000"/>
              </a:schemeClr>
            </a:glow>
          </a:effectLst>
          <a:sp3d z="-40000" prstMaterial="matte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2" name="Группа 31"/>
          <p:cNvGrpSpPr/>
          <p:nvPr/>
        </p:nvGrpSpPr>
        <p:grpSpPr>
          <a:xfrm>
            <a:off x="901226" y="1168729"/>
            <a:ext cx="2450809" cy="2186811"/>
            <a:chOff x="1221793" y="168222"/>
            <a:chExt cx="2465785" cy="2306532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1221793" y="168222"/>
              <a:ext cx="2465785" cy="2306532"/>
            </a:xfrm>
            <a:prstGeom prst="roundRect">
              <a:avLst/>
            </a:prstGeom>
            <a:sp3d extrusionH="190500" prstMaterial="matte">
              <a:bevelT w="120650" h="38100" prst="relaxedInset"/>
              <a:bevelB w="120650" h="571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0395692"/>
                <a:satOff val="-47968"/>
                <a:lumOff val="1765"/>
                <a:alphaOff val="0"/>
              </a:schemeClr>
            </a:fillRef>
            <a:effectRef idx="2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334389" y="280818"/>
              <a:ext cx="2240593" cy="20813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2800" b="1" dirty="0" err="1">
                  <a:solidFill>
                    <a:srgbClr val="00206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Kvadratning</a:t>
              </a:r>
              <a:r>
                <a:rPr lang="ru-RU" sz="2800" b="1" dirty="0">
                  <a:solidFill>
                    <a:srgbClr val="00206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ru-RU" sz="2800" b="1" dirty="0" err="1">
                  <a:solidFill>
                    <a:srgbClr val="00206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peremetri</a:t>
              </a:r>
              <a:endParaRPr lang="ru-RU" sz="2800" dirty="0"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 pitchFamily="34" charset="0"/>
              </a:endParaRPr>
            </a:p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2800" b="1" dirty="0">
                  <a:solidFill>
                    <a:srgbClr val="00206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Comic Sans MS" panose="030F0702030302020204" pitchFamily="66" charset="0"/>
                  <a:ea typeface="Times New Roman" pitchFamily="18" charset="0"/>
                  <a:cs typeface="Arial" pitchFamily="34" charset="0"/>
                </a:rPr>
                <a:t>P=4a </a:t>
              </a:r>
              <a:endParaRPr lang="ru-RU" sz="2800" dirty="0"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4706910" y="2993003"/>
            <a:ext cx="2688239" cy="1199546"/>
            <a:chOff x="4751880" y="2683244"/>
            <a:chExt cx="2688239" cy="1199546"/>
          </a:xfrm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4751880" y="2683244"/>
              <a:ext cx="2688239" cy="1199546"/>
            </a:xfrm>
            <a:prstGeom prst="roundRect">
              <a:avLst/>
            </a:prstGeom>
            <a:effectLst>
              <a:glow rad="698500">
                <a:srgbClr val="7030A0">
                  <a:alpha val="70000"/>
                </a:srgbClr>
              </a:glow>
            </a:effectLst>
            <a:sp3d extrusionH="190500" prstMaterial="matte">
              <a:bevelT w="120650" h="38100" prst="relaxedInset"/>
              <a:bevelB w="120650" h="571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37" name="Скругленный прямоугольник 4"/>
            <p:cNvSpPr/>
            <p:nvPr/>
          </p:nvSpPr>
          <p:spPr>
            <a:xfrm>
              <a:off x="4810437" y="2741801"/>
              <a:ext cx="2571125" cy="108243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cs typeface="Andalus" panose="02020603050405020304" pitchFamily="18" charset="-78"/>
                </a:rPr>
                <a:t>KVADRAT</a:t>
              </a:r>
              <a:endPara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ndalus" panose="02020603050405020304" pitchFamily="18" charset="-78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0" y="-45158"/>
            <a:ext cx="1207266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“</a:t>
            </a:r>
            <a:r>
              <a:rPr lang="en-US" sz="3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Kvadrat</a:t>
            </a:r>
            <a:r>
              <a:rPr lang="en-US" sz="3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 va </a:t>
            </a:r>
            <a:r>
              <a:rPr lang="en-US" sz="3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uning</a:t>
            </a:r>
            <a:r>
              <a:rPr lang="en-US" sz="3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xossalari</a:t>
            </a:r>
            <a:r>
              <a:rPr lang="en-US" sz="3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” (</a:t>
            </a:r>
            <a:r>
              <a:rPr lang="en-US" sz="3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geometriya</a:t>
            </a:r>
            <a:r>
              <a:rPr lang="en-US" sz="3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, 8-sinf)</a:t>
            </a:r>
            <a:endParaRPr lang="ru-RU" sz="34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4867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2839" b="16782"/>
          <a:stretch/>
        </p:blipFill>
        <p:spPr>
          <a:xfrm rot="10800000">
            <a:off x="-30528" y="-1368153"/>
            <a:ext cx="12253056" cy="2492896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52736"/>
            <a:ext cx="12191999" cy="479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Georgia" panose="02040502050405020303" pitchFamily="18" charset="0"/>
              <a:buNone/>
              <a:defRPr/>
            </a:pP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Ayniqsa,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mazkur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masala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kar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va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zaif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eshituvchi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o’quvchilar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uchun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dolzarb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sanaladi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.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Chunki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o’quv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materialini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qabul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qilish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ularda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cheklangan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bo’ladi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,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ko’rgan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narsasini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eslab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qolish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qobiliyati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eshitishga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nisbatan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yaxshi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rivojlangan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.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Ular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materialni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asosan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vizual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va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sezgi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organlari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orqali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qabul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qiladilar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.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Interfaol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usullar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esa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aynan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mana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shu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pedagogik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vazifani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amaliy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qilish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uchun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xizmat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qiladi</a:t>
            </a:r>
            <a:r>
              <a:rPr lang="en-US" sz="4000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" panose="020E0602020502020306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03095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8193088" y="5647265"/>
            <a:ext cx="1719262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IV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chorak</a:t>
            </a:r>
            <a:endParaRPr kumimoji="0" lang="ru-RU" altLang="ru-RU" sz="3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grpSp>
        <p:nvGrpSpPr>
          <p:cNvPr id="2" name="Группа 40"/>
          <p:cNvGrpSpPr>
            <a:grpSpLocks/>
          </p:cNvGrpSpPr>
          <p:nvPr/>
        </p:nvGrpSpPr>
        <p:grpSpPr bwMode="auto">
          <a:xfrm>
            <a:off x="1812925" y="3715278"/>
            <a:ext cx="8572500" cy="366713"/>
            <a:chOff x="285750" y="3033704"/>
            <a:chExt cx="8572500" cy="366714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285750" y="3216267"/>
              <a:ext cx="8572500" cy="1587"/>
            </a:xfrm>
            <a:prstGeom prst="line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 rot="5400000" flipH="1" flipV="1">
              <a:off x="3679031" y="3213886"/>
              <a:ext cx="3571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5400000" flipH="1" flipV="1">
              <a:off x="4394994" y="3217062"/>
              <a:ext cx="3571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 flipV="1">
              <a:off x="2966244" y="3217062"/>
              <a:ext cx="3571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 flipH="1" flipV="1">
              <a:off x="4037806" y="3218649"/>
              <a:ext cx="35718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5400000" flipH="1" flipV="1">
              <a:off x="3323431" y="3213886"/>
              <a:ext cx="3571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 flipV="1">
              <a:off x="1891506" y="3218649"/>
              <a:ext cx="35718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rot="5400000" flipH="1" flipV="1">
              <a:off x="2607469" y="3221824"/>
              <a:ext cx="35718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 rot="5400000" flipH="1" flipV="1">
              <a:off x="1178719" y="3221824"/>
              <a:ext cx="35718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rot="5400000" flipH="1" flipV="1">
              <a:off x="2250281" y="3221824"/>
              <a:ext cx="35718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rot="5400000" flipH="1" flipV="1">
              <a:off x="1535906" y="3218649"/>
              <a:ext cx="35718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rot="5400000" flipH="1" flipV="1">
              <a:off x="464344" y="3221824"/>
              <a:ext cx="35718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rot="5400000" flipH="1" flipV="1">
              <a:off x="821531" y="3218649"/>
              <a:ext cx="35718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 rot="5400000" flipH="1" flipV="1">
              <a:off x="7965281" y="3212298"/>
              <a:ext cx="35718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rot="5400000" flipH="1" flipV="1">
              <a:off x="7252494" y="3215473"/>
              <a:ext cx="35718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 rot="5400000" flipH="1" flipV="1">
              <a:off x="8324056" y="3217062"/>
              <a:ext cx="3571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rot="5400000" flipH="1" flipV="1">
              <a:off x="7609681" y="3212298"/>
              <a:ext cx="35718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 rot="5400000" flipH="1" flipV="1">
              <a:off x="6177756" y="3217062"/>
              <a:ext cx="3571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rot="5400000" flipH="1" flipV="1">
              <a:off x="6893719" y="3220237"/>
              <a:ext cx="3571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 rot="5400000" flipH="1" flipV="1">
              <a:off x="5464969" y="3220237"/>
              <a:ext cx="3571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rot="5400000" flipH="1" flipV="1">
              <a:off x="6536531" y="3220237"/>
              <a:ext cx="3571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 flipH="1" flipV="1">
              <a:off x="5822156" y="3217062"/>
              <a:ext cx="3571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 flipH="1" flipV="1">
              <a:off x="4750594" y="3220237"/>
              <a:ext cx="3571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 rot="5400000" flipH="1" flipV="1">
              <a:off x="5107781" y="3217062"/>
              <a:ext cx="3571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Группа 67"/>
          <p:cNvGrpSpPr>
            <a:grpSpLocks/>
          </p:cNvGrpSpPr>
          <p:nvPr/>
        </p:nvGrpSpPr>
        <p:grpSpPr bwMode="auto">
          <a:xfrm>
            <a:off x="5916614" y="684741"/>
            <a:ext cx="365125" cy="6072187"/>
            <a:chOff x="4391820" y="357166"/>
            <a:chExt cx="365125" cy="6072231"/>
          </a:xfrm>
        </p:grpSpPr>
        <p:cxnSp>
          <p:nvCxnSpPr>
            <p:cNvPr id="43" name="Прямая соединительная линия 42"/>
            <p:cNvCxnSpPr/>
            <p:nvPr/>
          </p:nvCxnSpPr>
          <p:spPr>
            <a:xfrm rot="5400000" flipH="1" flipV="1">
              <a:off x="1536679" y="3393282"/>
              <a:ext cx="6072231" cy="0"/>
            </a:xfrm>
            <a:prstGeom prst="line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 flipH="1" flipV="1">
              <a:off x="4391820" y="2857496"/>
              <a:ext cx="35718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 flipH="1" flipV="1">
              <a:off x="4394995" y="2141529"/>
              <a:ext cx="35718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flipH="1" flipV="1">
              <a:off x="4394995" y="3570289"/>
              <a:ext cx="35718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 flipH="1" flipV="1">
              <a:off x="4396582" y="2498719"/>
              <a:ext cx="3571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 flipH="1" flipV="1">
              <a:off x="4391820" y="3213099"/>
              <a:ext cx="35718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 flipH="1" flipV="1">
              <a:off x="4396582" y="4645034"/>
              <a:ext cx="3571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flipH="1" flipV="1">
              <a:off x="4399757" y="3929067"/>
              <a:ext cx="3571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 flipH="1" flipV="1">
              <a:off x="4399757" y="5357827"/>
              <a:ext cx="3571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 flipH="1" flipV="1">
              <a:off x="4399757" y="4286256"/>
              <a:ext cx="3571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 flipH="1" flipV="1">
              <a:off x="4396582" y="5000637"/>
              <a:ext cx="3571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 flipH="1" flipV="1">
              <a:off x="4399757" y="6072207"/>
              <a:ext cx="3571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 flipH="1" flipV="1">
              <a:off x="4396582" y="5715017"/>
              <a:ext cx="3571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flipH="1" flipV="1">
              <a:off x="4398170" y="1071546"/>
              <a:ext cx="35718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 flipH="1" flipV="1">
              <a:off x="4394995" y="714356"/>
              <a:ext cx="35718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/>
            <p:cNvCxnSpPr/>
            <p:nvPr/>
          </p:nvCxnSpPr>
          <p:spPr>
            <a:xfrm flipH="1" flipV="1">
              <a:off x="4398170" y="1785926"/>
              <a:ext cx="35718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/>
            <p:cNvCxnSpPr/>
            <p:nvPr/>
          </p:nvCxnSpPr>
          <p:spPr>
            <a:xfrm flipH="1" flipV="1">
              <a:off x="4394995" y="1428736"/>
              <a:ext cx="35718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6167439" y="4070877"/>
            <a:ext cx="357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6524625" y="4070877"/>
            <a:ext cx="357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6881814" y="4070877"/>
            <a:ext cx="357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7239000" y="4070877"/>
            <a:ext cx="357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7596189" y="4070877"/>
            <a:ext cx="357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7953375" y="4070877"/>
            <a:ext cx="357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8310564" y="4070877"/>
            <a:ext cx="357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8667750" y="4070877"/>
            <a:ext cx="357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9024939" y="4070877"/>
            <a:ext cx="357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9310689" y="4070877"/>
            <a:ext cx="50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10</a:t>
            </a:r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9667876" y="4070877"/>
            <a:ext cx="50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11</a:t>
            </a:r>
          </a:p>
        </p:txBody>
      </p:sp>
      <p:sp>
        <p:nvSpPr>
          <p:cNvPr id="80" name="TextBox 79"/>
          <p:cNvSpPr txBox="1">
            <a:spLocks noChangeArrowheads="1"/>
          </p:cNvSpPr>
          <p:nvPr/>
        </p:nvSpPr>
        <p:spPr bwMode="auto">
          <a:xfrm>
            <a:off x="5381625" y="4070877"/>
            <a:ext cx="53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-1</a:t>
            </a:r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5024439" y="4070877"/>
            <a:ext cx="574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-2</a:t>
            </a:r>
          </a:p>
        </p:txBody>
      </p:sp>
      <p:sp>
        <p:nvSpPr>
          <p:cNvPr id="82" name="TextBox 81"/>
          <p:cNvSpPr txBox="1">
            <a:spLocks noChangeArrowheads="1"/>
          </p:cNvSpPr>
          <p:nvPr/>
        </p:nvSpPr>
        <p:spPr bwMode="auto">
          <a:xfrm>
            <a:off x="4735514" y="4056590"/>
            <a:ext cx="574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-3</a:t>
            </a:r>
          </a:p>
        </p:txBody>
      </p:sp>
      <p:sp>
        <p:nvSpPr>
          <p:cNvPr id="83" name="TextBox 82"/>
          <p:cNvSpPr txBox="1">
            <a:spLocks noChangeArrowheads="1"/>
          </p:cNvSpPr>
          <p:nvPr/>
        </p:nvSpPr>
        <p:spPr bwMode="auto">
          <a:xfrm>
            <a:off x="4378326" y="4056590"/>
            <a:ext cx="574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-4</a:t>
            </a:r>
          </a:p>
        </p:txBody>
      </p:sp>
      <p:sp>
        <p:nvSpPr>
          <p:cNvPr id="84" name="TextBox 83"/>
          <p:cNvSpPr txBox="1">
            <a:spLocks noChangeArrowheads="1"/>
          </p:cNvSpPr>
          <p:nvPr/>
        </p:nvSpPr>
        <p:spPr bwMode="auto">
          <a:xfrm>
            <a:off x="4024314" y="4056590"/>
            <a:ext cx="528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-5</a:t>
            </a:r>
          </a:p>
        </p:txBody>
      </p:sp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3663951" y="4056590"/>
            <a:ext cx="574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-6</a:t>
            </a: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3306764" y="4042302"/>
            <a:ext cx="574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-7</a:t>
            </a:r>
          </a:p>
        </p:txBody>
      </p:sp>
      <p:sp>
        <p:nvSpPr>
          <p:cNvPr id="87" name="TextBox 86"/>
          <p:cNvSpPr txBox="1">
            <a:spLocks noChangeArrowheads="1"/>
          </p:cNvSpPr>
          <p:nvPr/>
        </p:nvSpPr>
        <p:spPr bwMode="auto">
          <a:xfrm>
            <a:off x="2952751" y="4042302"/>
            <a:ext cx="50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-8</a:t>
            </a:r>
          </a:p>
        </p:txBody>
      </p:sp>
      <p:sp>
        <p:nvSpPr>
          <p:cNvPr id="88" name="TextBox 87"/>
          <p:cNvSpPr txBox="1">
            <a:spLocks noChangeArrowheads="1"/>
          </p:cNvSpPr>
          <p:nvPr/>
        </p:nvSpPr>
        <p:spPr bwMode="auto">
          <a:xfrm>
            <a:off x="2592389" y="4042302"/>
            <a:ext cx="574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-9</a:t>
            </a:r>
          </a:p>
        </p:txBody>
      </p:sp>
      <p:sp>
        <p:nvSpPr>
          <p:cNvPr id="91" name="TextBox 90"/>
          <p:cNvSpPr txBox="1">
            <a:spLocks noChangeArrowheads="1"/>
          </p:cNvSpPr>
          <p:nvPr/>
        </p:nvSpPr>
        <p:spPr bwMode="auto">
          <a:xfrm>
            <a:off x="2166938" y="4042302"/>
            <a:ext cx="60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-10</a:t>
            </a:r>
          </a:p>
        </p:txBody>
      </p:sp>
      <p:sp>
        <p:nvSpPr>
          <p:cNvPr id="92" name="TextBox 91"/>
          <p:cNvSpPr txBox="1">
            <a:spLocks noChangeArrowheads="1"/>
          </p:cNvSpPr>
          <p:nvPr/>
        </p:nvSpPr>
        <p:spPr bwMode="auto">
          <a:xfrm>
            <a:off x="1771650" y="4042302"/>
            <a:ext cx="60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-11</a:t>
            </a:r>
          </a:p>
        </p:txBody>
      </p:sp>
      <p:sp>
        <p:nvSpPr>
          <p:cNvPr id="93" name="TextBox 92"/>
          <p:cNvSpPr txBox="1">
            <a:spLocks noChangeArrowheads="1"/>
          </p:cNvSpPr>
          <p:nvPr/>
        </p:nvSpPr>
        <p:spPr bwMode="auto">
          <a:xfrm>
            <a:off x="5557839" y="3313641"/>
            <a:ext cx="35877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94" name="TextBox 93"/>
          <p:cNvSpPr txBox="1">
            <a:spLocks noChangeArrowheads="1"/>
          </p:cNvSpPr>
          <p:nvPr/>
        </p:nvSpPr>
        <p:spPr bwMode="auto">
          <a:xfrm>
            <a:off x="5557839" y="2985027"/>
            <a:ext cx="358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95" name="TextBox 94"/>
          <p:cNvSpPr txBox="1">
            <a:spLocks noChangeArrowheads="1"/>
          </p:cNvSpPr>
          <p:nvPr/>
        </p:nvSpPr>
        <p:spPr bwMode="auto">
          <a:xfrm>
            <a:off x="5595939" y="2626252"/>
            <a:ext cx="357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97" name="TextBox 96"/>
          <p:cNvSpPr txBox="1">
            <a:spLocks noChangeArrowheads="1"/>
          </p:cNvSpPr>
          <p:nvPr/>
        </p:nvSpPr>
        <p:spPr bwMode="auto">
          <a:xfrm>
            <a:off x="5557839" y="1913465"/>
            <a:ext cx="358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98" name="TextBox 97"/>
          <p:cNvSpPr txBox="1">
            <a:spLocks noChangeArrowheads="1"/>
          </p:cNvSpPr>
          <p:nvPr/>
        </p:nvSpPr>
        <p:spPr bwMode="auto">
          <a:xfrm>
            <a:off x="5565776" y="1556277"/>
            <a:ext cx="358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99" name="TextBox 98"/>
          <p:cNvSpPr txBox="1">
            <a:spLocks noChangeArrowheads="1"/>
          </p:cNvSpPr>
          <p:nvPr/>
        </p:nvSpPr>
        <p:spPr bwMode="auto">
          <a:xfrm>
            <a:off x="5561014" y="1199090"/>
            <a:ext cx="358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100" name="TextBox 99"/>
          <p:cNvSpPr txBox="1">
            <a:spLocks noChangeArrowheads="1"/>
          </p:cNvSpPr>
          <p:nvPr/>
        </p:nvSpPr>
        <p:spPr bwMode="auto">
          <a:xfrm>
            <a:off x="5561014" y="841902"/>
            <a:ext cx="358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104" name="TextBox 103"/>
          <p:cNvSpPr txBox="1">
            <a:spLocks noChangeArrowheads="1"/>
          </p:cNvSpPr>
          <p:nvPr/>
        </p:nvSpPr>
        <p:spPr bwMode="auto">
          <a:xfrm>
            <a:off x="5634038" y="4213752"/>
            <a:ext cx="53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-1</a:t>
            </a:r>
          </a:p>
        </p:txBody>
      </p:sp>
      <p:sp>
        <p:nvSpPr>
          <p:cNvPr id="105" name="TextBox 104"/>
          <p:cNvSpPr txBox="1">
            <a:spLocks noChangeArrowheads="1"/>
          </p:cNvSpPr>
          <p:nvPr/>
        </p:nvSpPr>
        <p:spPr bwMode="auto">
          <a:xfrm>
            <a:off x="5449889" y="4470927"/>
            <a:ext cx="574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-2</a:t>
            </a:r>
          </a:p>
        </p:txBody>
      </p:sp>
      <p:sp>
        <p:nvSpPr>
          <p:cNvPr id="106" name="TextBox 105"/>
          <p:cNvSpPr txBox="1">
            <a:spLocks noChangeArrowheads="1"/>
          </p:cNvSpPr>
          <p:nvPr/>
        </p:nvSpPr>
        <p:spPr bwMode="auto">
          <a:xfrm>
            <a:off x="5449889" y="4840815"/>
            <a:ext cx="574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-3</a:t>
            </a:r>
          </a:p>
        </p:txBody>
      </p:sp>
      <p:sp>
        <p:nvSpPr>
          <p:cNvPr id="107" name="TextBox 106"/>
          <p:cNvSpPr txBox="1">
            <a:spLocks noChangeArrowheads="1"/>
          </p:cNvSpPr>
          <p:nvPr/>
        </p:nvSpPr>
        <p:spPr bwMode="auto">
          <a:xfrm>
            <a:off x="5449889" y="5198002"/>
            <a:ext cx="574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-4</a:t>
            </a:r>
          </a:p>
        </p:txBody>
      </p:sp>
      <p:sp>
        <p:nvSpPr>
          <p:cNvPr id="108" name="TextBox 107"/>
          <p:cNvSpPr txBox="1">
            <a:spLocks noChangeArrowheads="1"/>
          </p:cNvSpPr>
          <p:nvPr/>
        </p:nvSpPr>
        <p:spPr bwMode="auto">
          <a:xfrm>
            <a:off x="5453064" y="5555190"/>
            <a:ext cx="528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-5</a:t>
            </a:r>
          </a:p>
        </p:txBody>
      </p:sp>
      <p:sp>
        <p:nvSpPr>
          <p:cNvPr id="109" name="TextBox 108"/>
          <p:cNvSpPr txBox="1">
            <a:spLocks noChangeArrowheads="1"/>
          </p:cNvSpPr>
          <p:nvPr/>
        </p:nvSpPr>
        <p:spPr bwMode="auto">
          <a:xfrm>
            <a:off x="5449889" y="5912377"/>
            <a:ext cx="574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-6</a:t>
            </a:r>
          </a:p>
        </p:txBody>
      </p:sp>
      <p:sp>
        <p:nvSpPr>
          <p:cNvPr id="115" name="TextBox 114"/>
          <p:cNvSpPr txBox="1">
            <a:spLocks noChangeArrowheads="1"/>
          </p:cNvSpPr>
          <p:nvPr/>
        </p:nvSpPr>
        <p:spPr bwMode="auto">
          <a:xfrm>
            <a:off x="5595939" y="2284940"/>
            <a:ext cx="357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116" name="TextBox 115"/>
          <p:cNvSpPr txBox="1">
            <a:spLocks noChangeArrowheads="1"/>
          </p:cNvSpPr>
          <p:nvPr/>
        </p:nvSpPr>
        <p:spPr bwMode="auto">
          <a:xfrm>
            <a:off x="6024564" y="3827990"/>
            <a:ext cx="357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117" name="TextBox 116"/>
          <p:cNvSpPr txBox="1">
            <a:spLocks noChangeArrowheads="1"/>
          </p:cNvSpPr>
          <p:nvPr/>
        </p:nvSpPr>
        <p:spPr bwMode="auto">
          <a:xfrm>
            <a:off x="5449889" y="6256865"/>
            <a:ext cx="574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-7</a:t>
            </a:r>
          </a:p>
        </p:txBody>
      </p:sp>
      <p:sp>
        <p:nvSpPr>
          <p:cNvPr id="129" name="TextBox 128"/>
          <p:cNvSpPr txBox="1">
            <a:spLocks noChangeArrowheads="1"/>
          </p:cNvSpPr>
          <p:nvPr/>
        </p:nvSpPr>
        <p:spPr bwMode="auto">
          <a:xfrm>
            <a:off x="7319963" y="4836052"/>
            <a:ext cx="16764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(+;-)</a:t>
            </a:r>
            <a:endParaRPr kumimoji="0" lang="ru-RU" altLang="ru-RU" sz="3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38" name="TextBox 137"/>
          <p:cNvSpPr txBox="1">
            <a:spLocks noChangeArrowheads="1"/>
          </p:cNvSpPr>
          <p:nvPr/>
        </p:nvSpPr>
        <p:spPr bwMode="auto">
          <a:xfrm>
            <a:off x="3241675" y="2765952"/>
            <a:ext cx="10985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(-;+)</a:t>
            </a:r>
            <a:endParaRPr kumimoji="0" lang="ru-RU" altLang="ru-RU" sz="3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40" name="TextBox 139"/>
          <p:cNvSpPr txBox="1">
            <a:spLocks noChangeArrowheads="1"/>
          </p:cNvSpPr>
          <p:nvPr/>
        </p:nvSpPr>
        <p:spPr bwMode="auto">
          <a:xfrm>
            <a:off x="2351088" y="930802"/>
            <a:ext cx="1890712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II chorak</a:t>
            </a:r>
            <a:endParaRPr kumimoji="0" lang="ru-RU" altLang="ru-RU" sz="35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01" name="TextBox 100"/>
          <p:cNvSpPr txBox="1">
            <a:spLocks noChangeArrowheads="1"/>
          </p:cNvSpPr>
          <p:nvPr/>
        </p:nvSpPr>
        <p:spPr bwMode="auto">
          <a:xfrm>
            <a:off x="10172701" y="3932765"/>
            <a:ext cx="50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x</a:t>
            </a:r>
            <a:endParaRPr kumimoji="0" lang="ru-RU" altLang="ru-RU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02" name="TextBox 101"/>
          <p:cNvSpPr txBox="1">
            <a:spLocks noChangeArrowheads="1"/>
          </p:cNvSpPr>
          <p:nvPr/>
        </p:nvSpPr>
        <p:spPr bwMode="auto">
          <a:xfrm>
            <a:off x="5599114" y="484715"/>
            <a:ext cx="50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y</a:t>
            </a:r>
            <a:endParaRPr kumimoji="0" lang="ru-RU" altLang="ru-RU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03" name="TextBox 102"/>
          <p:cNvSpPr txBox="1">
            <a:spLocks noChangeArrowheads="1"/>
          </p:cNvSpPr>
          <p:nvPr/>
        </p:nvSpPr>
        <p:spPr bwMode="auto">
          <a:xfrm>
            <a:off x="7227888" y="2604027"/>
            <a:ext cx="16764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(+;+)</a:t>
            </a:r>
            <a:endParaRPr kumimoji="0" lang="ru-RU" altLang="ru-RU" sz="3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10" name="TextBox 109"/>
          <p:cNvSpPr txBox="1">
            <a:spLocks noChangeArrowheads="1"/>
          </p:cNvSpPr>
          <p:nvPr/>
        </p:nvSpPr>
        <p:spPr bwMode="auto">
          <a:xfrm>
            <a:off x="3287713" y="4693177"/>
            <a:ext cx="10985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(-;-)</a:t>
            </a:r>
            <a:endParaRPr kumimoji="0" lang="ru-RU" altLang="ru-RU" sz="3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11" name="TextBox 110"/>
          <p:cNvSpPr txBox="1">
            <a:spLocks noChangeArrowheads="1"/>
          </p:cNvSpPr>
          <p:nvPr/>
        </p:nvSpPr>
        <p:spPr bwMode="auto">
          <a:xfrm>
            <a:off x="2135188" y="5628216"/>
            <a:ext cx="1890712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III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chorak</a:t>
            </a:r>
            <a:endParaRPr kumimoji="0" lang="ru-RU" altLang="ru-RU" sz="35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12" name="TextBox 111"/>
          <p:cNvSpPr txBox="1">
            <a:spLocks noChangeArrowheads="1"/>
          </p:cNvSpPr>
          <p:nvPr/>
        </p:nvSpPr>
        <p:spPr bwMode="auto">
          <a:xfrm>
            <a:off x="6528048" y="948266"/>
            <a:ext cx="1876283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I </a:t>
            </a:r>
            <a:r>
              <a:rPr kumimoji="0" lang="en-US" altLang="ru-RU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chorak</a:t>
            </a:r>
            <a:endParaRPr kumimoji="0" lang="ru-RU" altLang="ru-RU" sz="3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1344" y="-135653"/>
            <a:ext cx="115212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Latn-UZ" sz="3600" u="none" strike="noStrike" kern="1200" cap="none" spc="0" normalizeH="0" baseline="0" noProof="0" dirty="0">
                <a:ln>
                  <a:noFill/>
                </a:ln>
                <a:solidFill>
                  <a:srgbClr val="7164B6"/>
                </a:solidFill>
                <a:effectLst/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</a:rPr>
              <a:t>«</a:t>
            </a:r>
            <a:r>
              <a:rPr kumimoji="0" lang="en-US" sz="3600" u="none" strike="noStrike" kern="1200" cap="none" spc="0" normalizeH="0" baseline="0" noProof="0" dirty="0">
                <a:ln>
                  <a:noFill/>
                </a:ln>
                <a:solidFill>
                  <a:srgbClr val="7164B6"/>
                </a:solidFill>
                <a:effectLst/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</a:rPr>
              <a:t>Koordinatalar </a:t>
            </a:r>
            <a:r>
              <a:rPr kumimoji="0" lang="en-US" sz="3600" u="none" strike="noStrike" kern="1200" cap="none" spc="0" normalizeH="0" baseline="0" noProof="0" dirty="0" err="1">
                <a:ln>
                  <a:noFill/>
                </a:ln>
                <a:solidFill>
                  <a:srgbClr val="7164B6"/>
                </a:solidFill>
                <a:effectLst/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</a:rPr>
              <a:t>tekisligi</a:t>
            </a:r>
            <a:r>
              <a:rPr kumimoji="0" lang="uz-Latn-UZ" sz="3600" u="none" strike="noStrike" kern="1200" cap="none" spc="0" normalizeH="0" baseline="0" noProof="0" dirty="0">
                <a:ln>
                  <a:noFill/>
                </a:ln>
                <a:solidFill>
                  <a:srgbClr val="7164B6"/>
                </a:solidFill>
                <a:effectLst/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</a:rPr>
              <a:t>» </a:t>
            </a:r>
            <a:r>
              <a:rPr kumimoji="0" lang="en-US" sz="3600" u="none" strike="noStrike" kern="1200" cap="none" spc="0" normalizeH="0" baseline="0" noProof="0" dirty="0" err="1">
                <a:ln>
                  <a:noFill/>
                </a:ln>
                <a:solidFill>
                  <a:srgbClr val="7164B6"/>
                </a:solidFill>
                <a:effectLst/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</a:rPr>
              <a:t>mavzusi</a:t>
            </a:r>
            <a:r>
              <a:rPr kumimoji="0" lang="en-US" sz="3600" u="none" strike="noStrike" kern="1200" cap="none" spc="0" normalizeH="0" baseline="0" noProof="0" dirty="0">
                <a:ln>
                  <a:noFill/>
                </a:ln>
                <a:solidFill>
                  <a:srgbClr val="7164B6"/>
                </a:solidFill>
                <a:effectLst/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</a:rPr>
              <a:t> (6-sinf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164B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7164B6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84232" y="836712"/>
            <a:ext cx="39539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3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Ox – </a:t>
            </a:r>
            <a:r>
              <a:rPr lang="en-US" altLang="ru-RU" sz="3200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abssissa</a:t>
            </a:r>
            <a:r>
              <a:rPr lang="en-US" altLang="ru-RU" sz="3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ru-RU" sz="3200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o’qi</a:t>
            </a:r>
            <a:r>
              <a:rPr lang="en-US" altLang="ru-RU" sz="3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endParaRPr lang="ru-RU" altLang="ru-RU" sz="32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3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Oy – </a:t>
            </a:r>
            <a:r>
              <a:rPr lang="en-US" altLang="ru-RU" sz="3200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ordinata</a:t>
            </a:r>
            <a:r>
              <a:rPr lang="en-US" altLang="ru-RU" sz="3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ru-RU" sz="3200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o’qi</a:t>
            </a:r>
            <a:endParaRPr lang="ru-RU" altLang="ru-RU" sz="32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8419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60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91" grpId="0"/>
      <p:bldP spid="92" grpId="0"/>
      <p:bldP spid="93" grpId="0"/>
      <p:bldP spid="94" grpId="0"/>
      <p:bldP spid="95" grpId="0"/>
      <p:bldP spid="97" grpId="0"/>
      <p:bldP spid="98" grpId="0"/>
      <p:bldP spid="99" grpId="0"/>
      <p:bldP spid="100" grpId="0"/>
      <p:bldP spid="104" grpId="0"/>
      <p:bldP spid="105" grpId="0"/>
      <p:bldP spid="106" grpId="0"/>
      <p:bldP spid="107" grpId="0"/>
      <p:bldP spid="108" grpId="0"/>
      <p:bldP spid="109" grpId="0"/>
      <p:bldP spid="115" grpId="0"/>
      <p:bldP spid="116" grpId="0"/>
      <p:bldP spid="117" grpId="0"/>
      <p:bldP spid="129" grpId="0"/>
      <p:bldP spid="138" grpId="0"/>
      <p:bldP spid="140" grpId="0"/>
      <p:bldP spid="101" grpId="0"/>
      <p:bldP spid="102" grpId="0"/>
      <p:bldP spid="103" grpId="0"/>
      <p:bldP spid="110" grpId="0"/>
      <p:bldP spid="111" grpId="0"/>
      <p:bldP spid="1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8310563" y="5286375"/>
            <a:ext cx="3873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ru-RU" sz="3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M</a:t>
            </a:r>
            <a:endParaRPr kumimoji="0" lang="ru-RU" altLang="ru-RU" sz="35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grpSp>
        <p:nvGrpSpPr>
          <p:cNvPr id="2" name="Группа 40"/>
          <p:cNvGrpSpPr>
            <a:grpSpLocks/>
          </p:cNvGrpSpPr>
          <p:nvPr/>
        </p:nvGrpSpPr>
        <p:grpSpPr bwMode="auto">
          <a:xfrm>
            <a:off x="1812925" y="3387726"/>
            <a:ext cx="8572500" cy="366713"/>
            <a:chOff x="285750" y="3033704"/>
            <a:chExt cx="8572500" cy="366714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285750" y="3216267"/>
              <a:ext cx="8572500" cy="1587"/>
            </a:xfrm>
            <a:prstGeom prst="line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 rot="5400000" flipH="1" flipV="1">
              <a:off x="3679031" y="3213886"/>
              <a:ext cx="3571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5400000" flipH="1" flipV="1">
              <a:off x="4394994" y="3217062"/>
              <a:ext cx="3571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 flipV="1">
              <a:off x="2966244" y="3217062"/>
              <a:ext cx="3571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 flipH="1" flipV="1">
              <a:off x="4037806" y="3218649"/>
              <a:ext cx="35718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5400000" flipH="1" flipV="1">
              <a:off x="3323431" y="3213886"/>
              <a:ext cx="3571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 flipV="1">
              <a:off x="1891506" y="3218649"/>
              <a:ext cx="35718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rot="5400000" flipH="1" flipV="1">
              <a:off x="2607469" y="3221824"/>
              <a:ext cx="35718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 rot="5400000" flipH="1" flipV="1">
              <a:off x="1178719" y="3221824"/>
              <a:ext cx="35718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rot="5400000" flipH="1" flipV="1">
              <a:off x="2250281" y="3221824"/>
              <a:ext cx="35718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rot="5400000" flipH="1" flipV="1">
              <a:off x="1535906" y="3218649"/>
              <a:ext cx="35718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rot="5400000" flipH="1" flipV="1">
              <a:off x="464344" y="3221824"/>
              <a:ext cx="35718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rot="5400000" flipH="1" flipV="1">
              <a:off x="821531" y="3218649"/>
              <a:ext cx="35718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 rot="5400000" flipH="1" flipV="1">
              <a:off x="7965281" y="3212298"/>
              <a:ext cx="35718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rot="5400000" flipH="1" flipV="1">
              <a:off x="7252494" y="3215473"/>
              <a:ext cx="35718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 rot="5400000" flipH="1" flipV="1">
              <a:off x="8324056" y="3217062"/>
              <a:ext cx="3571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rot="5400000" flipH="1" flipV="1">
              <a:off x="7609681" y="3212298"/>
              <a:ext cx="35718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 rot="5400000" flipH="1" flipV="1">
              <a:off x="6177756" y="3217062"/>
              <a:ext cx="3571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rot="5400000" flipH="1" flipV="1">
              <a:off x="6893719" y="3220237"/>
              <a:ext cx="3571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 rot="5400000" flipH="1" flipV="1">
              <a:off x="5464969" y="3220237"/>
              <a:ext cx="3571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rot="5400000" flipH="1" flipV="1">
              <a:off x="6536531" y="3220237"/>
              <a:ext cx="3571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 flipH="1" flipV="1">
              <a:off x="5822156" y="3217062"/>
              <a:ext cx="3571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 flipH="1" flipV="1">
              <a:off x="4750594" y="3220237"/>
              <a:ext cx="3571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 rot="5400000" flipH="1" flipV="1">
              <a:off x="5107781" y="3217062"/>
              <a:ext cx="3571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Группа 67"/>
          <p:cNvGrpSpPr>
            <a:grpSpLocks/>
          </p:cNvGrpSpPr>
          <p:nvPr/>
        </p:nvGrpSpPr>
        <p:grpSpPr bwMode="auto">
          <a:xfrm>
            <a:off x="5916614" y="357189"/>
            <a:ext cx="365125" cy="6072187"/>
            <a:chOff x="4391820" y="357166"/>
            <a:chExt cx="365125" cy="6072231"/>
          </a:xfrm>
        </p:grpSpPr>
        <p:cxnSp>
          <p:nvCxnSpPr>
            <p:cNvPr id="43" name="Прямая соединительная линия 42"/>
            <p:cNvCxnSpPr/>
            <p:nvPr/>
          </p:nvCxnSpPr>
          <p:spPr>
            <a:xfrm rot="5400000" flipH="1" flipV="1">
              <a:off x="1536679" y="3393282"/>
              <a:ext cx="6072231" cy="0"/>
            </a:xfrm>
            <a:prstGeom prst="line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 flipH="1" flipV="1">
              <a:off x="4391820" y="2857496"/>
              <a:ext cx="35718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 flipH="1" flipV="1">
              <a:off x="4394995" y="2141529"/>
              <a:ext cx="35718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flipH="1" flipV="1">
              <a:off x="4394995" y="3570289"/>
              <a:ext cx="35718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 flipH="1" flipV="1">
              <a:off x="4396582" y="2498719"/>
              <a:ext cx="3571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 flipH="1" flipV="1">
              <a:off x="4391820" y="3213099"/>
              <a:ext cx="35718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 flipH="1" flipV="1">
              <a:off x="4396582" y="4645034"/>
              <a:ext cx="3571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flipH="1" flipV="1">
              <a:off x="4399757" y="3929067"/>
              <a:ext cx="3571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 flipH="1" flipV="1">
              <a:off x="4399757" y="5357827"/>
              <a:ext cx="3571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 flipH="1" flipV="1">
              <a:off x="4399757" y="4286256"/>
              <a:ext cx="3571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 flipH="1" flipV="1">
              <a:off x="4396582" y="5000637"/>
              <a:ext cx="3571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 flipH="1" flipV="1">
              <a:off x="4399757" y="6072207"/>
              <a:ext cx="3571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 flipH="1" flipV="1">
              <a:off x="4396582" y="5715017"/>
              <a:ext cx="3571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flipH="1" flipV="1">
              <a:off x="4398170" y="1071546"/>
              <a:ext cx="35718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 flipH="1" flipV="1">
              <a:off x="4394995" y="714356"/>
              <a:ext cx="35718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/>
            <p:cNvCxnSpPr/>
            <p:nvPr/>
          </p:nvCxnSpPr>
          <p:spPr>
            <a:xfrm flipH="1" flipV="1">
              <a:off x="4398170" y="1785926"/>
              <a:ext cx="35718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/>
            <p:cNvCxnSpPr/>
            <p:nvPr/>
          </p:nvCxnSpPr>
          <p:spPr>
            <a:xfrm flipH="1" flipV="1">
              <a:off x="4394995" y="1428736"/>
              <a:ext cx="35718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6167439" y="3743325"/>
            <a:ext cx="357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6524625" y="3743325"/>
            <a:ext cx="357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6881814" y="3743325"/>
            <a:ext cx="357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7239000" y="3743325"/>
            <a:ext cx="357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7596189" y="3743325"/>
            <a:ext cx="357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7953375" y="3743325"/>
            <a:ext cx="357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8310564" y="3743325"/>
            <a:ext cx="357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8667750" y="3743325"/>
            <a:ext cx="357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9024939" y="3743325"/>
            <a:ext cx="357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9310689" y="3743325"/>
            <a:ext cx="50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10</a:t>
            </a:r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9667876" y="3743325"/>
            <a:ext cx="50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11</a:t>
            </a:r>
          </a:p>
        </p:txBody>
      </p:sp>
      <p:sp>
        <p:nvSpPr>
          <p:cNvPr id="80" name="TextBox 79"/>
          <p:cNvSpPr txBox="1">
            <a:spLocks noChangeArrowheads="1"/>
          </p:cNvSpPr>
          <p:nvPr/>
        </p:nvSpPr>
        <p:spPr bwMode="auto">
          <a:xfrm>
            <a:off x="5381625" y="3743325"/>
            <a:ext cx="53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-1</a:t>
            </a:r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5024439" y="3743325"/>
            <a:ext cx="574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-2</a:t>
            </a:r>
          </a:p>
        </p:txBody>
      </p:sp>
      <p:sp>
        <p:nvSpPr>
          <p:cNvPr id="82" name="TextBox 81"/>
          <p:cNvSpPr txBox="1">
            <a:spLocks noChangeArrowheads="1"/>
          </p:cNvSpPr>
          <p:nvPr/>
        </p:nvSpPr>
        <p:spPr bwMode="auto">
          <a:xfrm>
            <a:off x="4735514" y="3729038"/>
            <a:ext cx="574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-3</a:t>
            </a:r>
          </a:p>
        </p:txBody>
      </p:sp>
      <p:sp>
        <p:nvSpPr>
          <p:cNvPr id="83" name="TextBox 82"/>
          <p:cNvSpPr txBox="1">
            <a:spLocks noChangeArrowheads="1"/>
          </p:cNvSpPr>
          <p:nvPr/>
        </p:nvSpPr>
        <p:spPr bwMode="auto">
          <a:xfrm>
            <a:off x="4378326" y="3729038"/>
            <a:ext cx="574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-4</a:t>
            </a:r>
          </a:p>
        </p:txBody>
      </p:sp>
      <p:sp>
        <p:nvSpPr>
          <p:cNvPr id="84" name="TextBox 83"/>
          <p:cNvSpPr txBox="1">
            <a:spLocks noChangeArrowheads="1"/>
          </p:cNvSpPr>
          <p:nvPr/>
        </p:nvSpPr>
        <p:spPr bwMode="auto">
          <a:xfrm>
            <a:off x="4024314" y="3729038"/>
            <a:ext cx="528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-5</a:t>
            </a:r>
          </a:p>
        </p:txBody>
      </p:sp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3663951" y="3729038"/>
            <a:ext cx="574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-6</a:t>
            </a: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3306764" y="3714750"/>
            <a:ext cx="574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-7</a:t>
            </a:r>
          </a:p>
        </p:txBody>
      </p:sp>
      <p:sp>
        <p:nvSpPr>
          <p:cNvPr id="87" name="TextBox 86"/>
          <p:cNvSpPr txBox="1">
            <a:spLocks noChangeArrowheads="1"/>
          </p:cNvSpPr>
          <p:nvPr/>
        </p:nvSpPr>
        <p:spPr bwMode="auto">
          <a:xfrm>
            <a:off x="2952751" y="3714750"/>
            <a:ext cx="50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-8</a:t>
            </a:r>
          </a:p>
        </p:txBody>
      </p:sp>
      <p:sp>
        <p:nvSpPr>
          <p:cNvPr id="88" name="TextBox 87"/>
          <p:cNvSpPr txBox="1">
            <a:spLocks noChangeArrowheads="1"/>
          </p:cNvSpPr>
          <p:nvPr/>
        </p:nvSpPr>
        <p:spPr bwMode="auto">
          <a:xfrm>
            <a:off x="2592389" y="3714750"/>
            <a:ext cx="574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-9</a:t>
            </a:r>
          </a:p>
        </p:txBody>
      </p:sp>
      <p:sp>
        <p:nvSpPr>
          <p:cNvPr id="91" name="TextBox 90"/>
          <p:cNvSpPr txBox="1">
            <a:spLocks noChangeArrowheads="1"/>
          </p:cNvSpPr>
          <p:nvPr/>
        </p:nvSpPr>
        <p:spPr bwMode="auto">
          <a:xfrm>
            <a:off x="2166938" y="3714750"/>
            <a:ext cx="60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-10</a:t>
            </a:r>
          </a:p>
        </p:txBody>
      </p:sp>
      <p:sp>
        <p:nvSpPr>
          <p:cNvPr id="92" name="TextBox 91"/>
          <p:cNvSpPr txBox="1">
            <a:spLocks noChangeArrowheads="1"/>
          </p:cNvSpPr>
          <p:nvPr/>
        </p:nvSpPr>
        <p:spPr bwMode="auto">
          <a:xfrm>
            <a:off x="1771650" y="3714750"/>
            <a:ext cx="60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-11</a:t>
            </a:r>
          </a:p>
        </p:txBody>
      </p:sp>
      <p:sp>
        <p:nvSpPr>
          <p:cNvPr id="93" name="TextBox 92"/>
          <p:cNvSpPr txBox="1">
            <a:spLocks noChangeArrowheads="1"/>
          </p:cNvSpPr>
          <p:nvPr/>
        </p:nvSpPr>
        <p:spPr bwMode="auto">
          <a:xfrm>
            <a:off x="5557839" y="2986089"/>
            <a:ext cx="35877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94" name="TextBox 93"/>
          <p:cNvSpPr txBox="1">
            <a:spLocks noChangeArrowheads="1"/>
          </p:cNvSpPr>
          <p:nvPr/>
        </p:nvSpPr>
        <p:spPr bwMode="auto">
          <a:xfrm>
            <a:off x="5557839" y="2657475"/>
            <a:ext cx="358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95" name="TextBox 94"/>
          <p:cNvSpPr txBox="1">
            <a:spLocks noChangeArrowheads="1"/>
          </p:cNvSpPr>
          <p:nvPr/>
        </p:nvSpPr>
        <p:spPr bwMode="auto">
          <a:xfrm>
            <a:off x="5595939" y="2298700"/>
            <a:ext cx="357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97" name="TextBox 96"/>
          <p:cNvSpPr txBox="1">
            <a:spLocks noChangeArrowheads="1"/>
          </p:cNvSpPr>
          <p:nvPr/>
        </p:nvSpPr>
        <p:spPr bwMode="auto">
          <a:xfrm>
            <a:off x="5557839" y="1585913"/>
            <a:ext cx="358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98" name="TextBox 97"/>
          <p:cNvSpPr txBox="1">
            <a:spLocks noChangeArrowheads="1"/>
          </p:cNvSpPr>
          <p:nvPr/>
        </p:nvSpPr>
        <p:spPr bwMode="auto">
          <a:xfrm>
            <a:off x="5565776" y="1228725"/>
            <a:ext cx="358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99" name="TextBox 98"/>
          <p:cNvSpPr txBox="1">
            <a:spLocks noChangeArrowheads="1"/>
          </p:cNvSpPr>
          <p:nvPr/>
        </p:nvSpPr>
        <p:spPr bwMode="auto">
          <a:xfrm>
            <a:off x="5561014" y="871538"/>
            <a:ext cx="358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100" name="TextBox 99"/>
          <p:cNvSpPr txBox="1">
            <a:spLocks noChangeArrowheads="1"/>
          </p:cNvSpPr>
          <p:nvPr/>
        </p:nvSpPr>
        <p:spPr bwMode="auto">
          <a:xfrm>
            <a:off x="5561014" y="514350"/>
            <a:ext cx="358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104" name="TextBox 103"/>
          <p:cNvSpPr txBox="1">
            <a:spLocks noChangeArrowheads="1"/>
          </p:cNvSpPr>
          <p:nvPr/>
        </p:nvSpPr>
        <p:spPr bwMode="auto">
          <a:xfrm>
            <a:off x="5634038" y="3886200"/>
            <a:ext cx="53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-1</a:t>
            </a:r>
          </a:p>
        </p:txBody>
      </p:sp>
      <p:sp>
        <p:nvSpPr>
          <p:cNvPr id="105" name="TextBox 104"/>
          <p:cNvSpPr txBox="1">
            <a:spLocks noChangeArrowheads="1"/>
          </p:cNvSpPr>
          <p:nvPr/>
        </p:nvSpPr>
        <p:spPr bwMode="auto">
          <a:xfrm>
            <a:off x="5449889" y="4143375"/>
            <a:ext cx="574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-2</a:t>
            </a:r>
          </a:p>
        </p:txBody>
      </p:sp>
      <p:sp>
        <p:nvSpPr>
          <p:cNvPr id="106" name="TextBox 105"/>
          <p:cNvSpPr txBox="1">
            <a:spLocks noChangeArrowheads="1"/>
          </p:cNvSpPr>
          <p:nvPr/>
        </p:nvSpPr>
        <p:spPr bwMode="auto">
          <a:xfrm>
            <a:off x="5449889" y="4513263"/>
            <a:ext cx="574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-3</a:t>
            </a:r>
          </a:p>
        </p:txBody>
      </p:sp>
      <p:sp>
        <p:nvSpPr>
          <p:cNvPr id="107" name="TextBox 106"/>
          <p:cNvSpPr txBox="1">
            <a:spLocks noChangeArrowheads="1"/>
          </p:cNvSpPr>
          <p:nvPr/>
        </p:nvSpPr>
        <p:spPr bwMode="auto">
          <a:xfrm>
            <a:off x="5449889" y="4870450"/>
            <a:ext cx="574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-4</a:t>
            </a:r>
          </a:p>
        </p:txBody>
      </p:sp>
      <p:sp>
        <p:nvSpPr>
          <p:cNvPr id="108" name="TextBox 107"/>
          <p:cNvSpPr txBox="1">
            <a:spLocks noChangeArrowheads="1"/>
          </p:cNvSpPr>
          <p:nvPr/>
        </p:nvSpPr>
        <p:spPr bwMode="auto">
          <a:xfrm>
            <a:off x="5453064" y="5227638"/>
            <a:ext cx="528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-5</a:t>
            </a:r>
          </a:p>
        </p:txBody>
      </p:sp>
      <p:sp>
        <p:nvSpPr>
          <p:cNvPr id="109" name="TextBox 108"/>
          <p:cNvSpPr txBox="1">
            <a:spLocks noChangeArrowheads="1"/>
          </p:cNvSpPr>
          <p:nvPr/>
        </p:nvSpPr>
        <p:spPr bwMode="auto">
          <a:xfrm>
            <a:off x="5449889" y="5584825"/>
            <a:ext cx="574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-6</a:t>
            </a:r>
          </a:p>
        </p:txBody>
      </p:sp>
      <p:sp>
        <p:nvSpPr>
          <p:cNvPr id="115" name="TextBox 114"/>
          <p:cNvSpPr txBox="1">
            <a:spLocks noChangeArrowheads="1"/>
          </p:cNvSpPr>
          <p:nvPr/>
        </p:nvSpPr>
        <p:spPr bwMode="auto">
          <a:xfrm>
            <a:off x="5595939" y="1957388"/>
            <a:ext cx="357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116" name="TextBox 115"/>
          <p:cNvSpPr txBox="1">
            <a:spLocks noChangeArrowheads="1"/>
          </p:cNvSpPr>
          <p:nvPr/>
        </p:nvSpPr>
        <p:spPr bwMode="auto">
          <a:xfrm>
            <a:off x="6024564" y="3500438"/>
            <a:ext cx="357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117" name="TextBox 116"/>
          <p:cNvSpPr txBox="1">
            <a:spLocks noChangeArrowheads="1"/>
          </p:cNvSpPr>
          <p:nvPr/>
        </p:nvSpPr>
        <p:spPr bwMode="auto">
          <a:xfrm>
            <a:off x="5449889" y="5929313"/>
            <a:ext cx="574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-7</a:t>
            </a:r>
          </a:p>
        </p:txBody>
      </p:sp>
      <p:sp>
        <p:nvSpPr>
          <p:cNvPr id="118" name="Овал 117"/>
          <p:cNvSpPr/>
          <p:nvPr/>
        </p:nvSpPr>
        <p:spPr>
          <a:xfrm>
            <a:off x="8205788" y="5322889"/>
            <a:ext cx="74612" cy="7143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20" name="Прямая соединительная линия 119"/>
          <p:cNvCxnSpPr/>
          <p:nvPr/>
        </p:nvCxnSpPr>
        <p:spPr>
          <a:xfrm rot="16200000" flipH="1">
            <a:off x="7363619" y="4447382"/>
            <a:ext cx="1751013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единительная линия 121"/>
          <p:cNvCxnSpPr/>
          <p:nvPr/>
        </p:nvCxnSpPr>
        <p:spPr>
          <a:xfrm>
            <a:off x="6100763" y="5357814"/>
            <a:ext cx="2146300" cy="1587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/>
          <p:cNvSpPr txBox="1">
            <a:spLocks noChangeArrowheads="1"/>
          </p:cNvSpPr>
          <p:nvPr/>
        </p:nvSpPr>
        <p:spPr bwMode="auto">
          <a:xfrm>
            <a:off x="8453438" y="5286375"/>
            <a:ext cx="16764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ru-RU" sz="3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(6;-5)</a:t>
            </a:r>
            <a:endParaRPr kumimoji="0" lang="ru-RU" altLang="ru-RU" sz="35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cxnSp>
        <p:nvCxnSpPr>
          <p:cNvPr id="132" name="Прямая соединительная линия 131"/>
          <p:cNvCxnSpPr/>
          <p:nvPr/>
        </p:nvCxnSpPr>
        <p:spPr>
          <a:xfrm>
            <a:off x="3954463" y="1772816"/>
            <a:ext cx="2146300" cy="1587"/>
          </a:xfrm>
          <a:prstGeom prst="line">
            <a:avLst/>
          </a:prstGeom>
          <a:ln w="22225">
            <a:solidFill>
              <a:srgbClr val="FF0000"/>
            </a:solidFill>
            <a:prstDash val="dash"/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/>
          <p:cNvCxnSpPr/>
          <p:nvPr/>
        </p:nvCxnSpPr>
        <p:spPr>
          <a:xfrm rot="16200000" flipH="1">
            <a:off x="3181351" y="2559051"/>
            <a:ext cx="1547812" cy="1587"/>
          </a:xfrm>
          <a:prstGeom prst="line">
            <a:avLst/>
          </a:prstGeom>
          <a:ln w="22225">
            <a:solidFill>
              <a:srgbClr val="FF0000"/>
            </a:solidFill>
            <a:prstDash val="dash"/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/>
          <p:cNvSpPr txBox="1">
            <a:spLocks noChangeArrowheads="1"/>
          </p:cNvSpPr>
          <p:nvPr/>
        </p:nvSpPr>
        <p:spPr bwMode="auto">
          <a:xfrm>
            <a:off x="3952875" y="1227139"/>
            <a:ext cx="387350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ru-RU" sz="3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N</a:t>
            </a:r>
            <a:endParaRPr kumimoji="0" lang="ru-RU" altLang="ru-RU" sz="35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39" name="Овал 138"/>
          <p:cNvSpPr/>
          <p:nvPr/>
        </p:nvSpPr>
        <p:spPr>
          <a:xfrm>
            <a:off x="3916363" y="1751014"/>
            <a:ext cx="74612" cy="7143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TextBox 139"/>
          <p:cNvSpPr txBox="1">
            <a:spLocks noChangeArrowheads="1"/>
          </p:cNvSpPr>
          <p:nvPr/>
        </p:nvSpPr>
        <p:spPr bwMode="auto">
          <a:xfrm>
            <a:off x="4095750" y="1227139"/>
            <a:ext cx="1676400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ru-RU" sz="3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(</a:t>
            </a:r>
            <a:r>
              <a:rPr kumimoji="0" lang="ru-RU" altLang="ru-RU" sz="3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-</a:t>
            </a:r>
            <a:r>
              <a:rPr kumimoji="0" lang="en-US" altLang="ru-RU" sz="3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6;5)</a:t>
            </a:r>
            <a:endParaRPr kumimoji="0" lang="ru-RU" altLang="ru-RU" sz="35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01" name="TextBox 100"/>
          <p:cNvSpPr txBox="1">
            <a:spLocks noChangeArrowheads="1"/>
          </p:cNvSpPr>
          <p:nvPr/>
        </p:nvSpPr>
        <p:spPr bwMode="auto">
          <a:xfrm>
            <a:off x="10172701" y="3605213"/>
            <a:ext cx="50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x</a:t>
            </a:r>
            <a:endParaRPr kumimoji="0" lang="ru-RU" altLang="ru-RU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02" name="TextBox 101"/>
          <p:cNvSpPr txBox="1">
            <a:spLocks noChangeArrowheads="1"/>
          </p:cNvSpPr>
          <p:nvPr/>
        </p:nvSpPr>
        <p:spPr bwMode="auto">
          <a:xfrm>
            <a:off x="5599114" y="157163"/>
            <a:ext cx="50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y</a:t>
            </a:r>
            <a:endParaRPr kumimoji="0" lang="ru-RU" altLang="ru-RU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9695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8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6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8" grpId="0" animBg="1"/>
      <p:bldP spid="129" grpId="0"/>
      <p:bldP spid="138" grpId="0"/>
      <p:bldP spid="139" grpId="0" animBg="1"/>
      <p:bldP spid="14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62" name="Rectangle 118"/>
          <p:cNvSpPr>
            <a:spLocks noChangeArrowheads="1"/>
          </p:cNvSpPr>
          <p:nvPr/>
        </p:nvSpPr>
        <p:spPr bwMode="auto">
          <a:xfrm>
            <a:off x="4822214" y="6089897"/>
            <a:ext cx="2289830" cy="37185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861" name="Rectangle 117"/>
          <p:cNvSpPr>
            <a:spLocks noChangeArrowheads="1"/>
          </p:cNvSpPr>
          <p:nvPr/>
        </p:nvSpPr>
        <p:spPr bwMode="auto">
          <a:xfrm>
            <a:off x="7293088" y="5618896"/>
            <a:ext cx="2269089" cy="40153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860" name="Rectangle 116"/>
          <p:cNvSpPr>
            <a:spLocks noChangeArrowheads="1"/>
          </p:cNvSpPr>
          <p:nvPr/>
        </p:nvSpPr>
        <p:spPr bwMode="auto">
          <a:xfrm>
            <a:off x="4814278" y="5662552"/>
            <a:ext cx="2300200" cy="41026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859" name="Rectangle 115"/>
          <p:cNvSpPr>
            <a:spLocks noChangeArrowheads="1"/>
          </p:cNvSpPr>
          <p:nvPr/>
        </p:nvSpPr>
        <p:spPr bwMode="auto">
          <a:xfrm>
            <a:off x="3280751" y="5671283"/>
            <a:ext cx="1924785" cy="40153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858" name="Rectangle 114"/>
          <p:cNvSpPr>
            <a:spLocks noChangeArrowheads="1"/>
          </p:cNvSpPr>
          <p:nvPr/>
        </p:nvSpPr>
        <p:spPr bwMode="auto">
          <a:xfrm>
            <a:off x="6658951" y="5221231"/>
            <a:ext cx="2213087" cy="42772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857" name="Rectangle 113"/>
          <p:cNvSpPr>
            <a:spLocks noChangeArrowheads="1"/>
          </p:cNvSpPr>
          <p:nvPr/>
        </p:nvSpPr>
        <p:spPr bwMode="auto">
          <a:xfrm>
            <a:off x="4830151" y="5238691"/>
            <a:ext cx="2279459" cy="4102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856" name="Rectangle 112"/>
          <p:cNvSpPr>
            <a:spLocks noChangeArrowheads="1"/>
          </p:cNvSpPr>
          <p:nvPr/>
        </p:nvSpPr>
        <p:spPr bwMode="auto">
          <a:xfrm>
            <a:off x="3280751" y="5229961"/>
            <a:ext cx="1924785" cy="41899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855" name="Rectangle 111"/>
          <p:cNvSpPr>
            <a:spLocks noChangeArrowheads="1"/>
          </p:cNvSpPr>
          <p:nvPr/>
        </p:nvSpPr>
        <p:spPr bwMode="auto">
          <a:xfrm>
            <a:off x="7310550" y="4718632"/>
            <a:ext cx="2246274" cy="43819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853" name="Rectangle 109"/>
          <p:cNvSpPr>
            <a:spLocks noChangeArrowheads="1"/>
          </p:cNvSpPr>
          <p:nvPr/>
        </p:nvSpPr>
        <p:spPr bwMode="auto">
          <a:xfrm>
            <a:off x="3290278" y="4769438"/>
            <a:ext cx="1912340" cy="45565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840" name="Rectangle 96"/>
          <p:cNvSpPr>
            <a:spLocks noChangeArrowheads="1"/>
          </p:cNvSpPr>
          <p:nvPr/>
        </p:nvSpPr>
        <p:spPr bwMode="auto">
          <a:xfrm>
            <a:off x="7328013" y="4252703"/>
            <a:ext cx="2177828" cy="44692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837" name="Rectangle 93"/>
          <p:cNvSpPr>
            <a:spLocks noChangeArrowheads="1"/>
          </p:cNvSpPr>
          <p:nvPr/>
        </p:nvSpPr>
        <p:spPr bwMode="auto">
          <a:xfrm>
            <a:off x="7302613" y="3786770"/>
            <a:ext cx="2233828" cy="43819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835" name="Rectangle 91"/>
          <p:cNvSpPr>
            <a:spLocks noChangeArrowheads="1"/>
          </p:cNvSpPr>
          <p:nvPr/>
        </p:nvSpPr>
        <p:spPr bwMode="auto">
          <a:xfrm>
            <a:off x="3272815" y="3848842"/>
            <a:ext cx="1947601" cy="43644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823" name="Rectangle 79"/>
          <p:cNvSpPr>
            <a:spLocks noChangeArrowheads="1"/>
          </p:cNvSpPr>
          <p:nvPr/>
        </p:nvSpPr>
        <p:spPr bwMode="auto">
          <a:xfrm>
            <a:off x="4822214" y="3381957"/>
            <a:ext cx="2289830" cy="43819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822" name="Rectangle 78"/>
          <p:cNvSpPr>
            <a:spLocks noChangeArrowheads="1"/>
          </p:cNvSpPr>
          <p:nvPr/>
        </p:nvSpPr>
        <p:spPr bwMode="auto">
          <a:xfrm>
            <a:off x="3290278" y="6078630"/>
            <a:ext cx="1912340" cy="39105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816" name="Rectangle 72"/>
          <p:cNvSpPr>
            <a:spLocks noChangeArrowheads="1"/>
          </p:cNvSpPr>
          <p:nvPr/>
        </p:nvSpPr>
        <p:spPr bwMode="auto">
          <a:xfrm>
            <a:off x="4822214" y="4779749"/>
            <a:ext cx="2267016" cy="42946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815" name="Rectangle 71"/>
          <p:cNvSpPr>
            <a:spLocks noChangeArrowheads="1"/>
          </p:cNvSpPr>
          <p:nvPr/>
        </p:nvSpPr>
        <p:spPr bwMode="auto">
          <a:xfrm>
            <a:off x="3280752" y="4313028"/>
            <a:ext cx="1914414" cy="44692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808" name="Rectangle 64"/>
          <p:cNvSpPr>
            <a:spLocks noChangeArrowheads="1"/>
          </p:cNvSpPr>
          <p:nvPr/>
        </p:nvSpPr>
        <p:spPr bwMode="auto">
          <a:xfrm>
            <a:off x="3298214" y="3437030"/>
            <a:ext cx="1868784" cy="39105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807" name="Rectangle 63"/>
          <p:cNvSpPr>
            <a:spLocks noChangeArrowheads="1"/>
          </p:cNvSpPr>
          <p:nvPr/>
        </p:nvSpPr>
        <p:spPr bwMode="auto">
          <a:xfrm>
            <a:off x="4863453" y="2488150"/>
            <a:ext cx="2213087" cy="43819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805" name="Rectangle 61"/>
          <p:cNvSpPr>
            <a:spLocks noChangeArrowheads="1"/>
          </p:cNvSpPr>
          <p:nvPr/>
        </p:nvSpPr>
        <p:spPr bwMode="auto">
          <a:xfrm>
            <a:off x="4865078" y="2942219"/>
            <a:ext cx="2167456" cy="43819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803" name="Rectangle 59"/>
          <p:cNvSpPr>
            <a:spLocks noChangeArrowheads="1"/>
          </p:cNvSpPr>
          <p:nvPr/>
        </p:nvSpPr>
        <p:spPr bwMode="auto">
          <a:xfrm>
            <a:off x="7343887" y="2435165"/>
            <a:ext cx="2157086" cy="41026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802" name="Rectangle 58"/>
          <p:cNvSpPr>
            <a:spLocks noChangeArrowheads="1"/>
          </p:cNvSpPr>
          <p:nvPr/>
        </p:nvSpPr>
        <p:spPr bwMode="auto">
          <a:xfrm>
            <a:off x="6668477" y="2478823"/>
            <a:ext cx="2190272" cy="41899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801" name="Rectangle 57"/>
          <p:cNvSpPr>
            <a:spLocks noChangeArrowheads="1"/>
          </p:cNvSpPr>
          <p:nvPr/>
        </p:nvSpPr>
        <p:spPr bwMode="auto">
          <a:xfrm>
            <a:off x="4855552" y="2487552"/>
            <a:ext cx="2157086" cy="41026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30" name="Rectangle 5"/>
          <p:cNvSpPr>
            <a:spLocks noChangeArrowheads="1"/>
          </p:cNvSpPr>
          <p:nvPr/>
        </p:nvSpPr>
        <p:spPr bwMode="auto">
          <a:xfrm>
            <a:off x="763698" y="-27384"/>
            <a:ext cx="1096363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</a:rPr>
              <a:t>“</a:t>
            </a:r>
            <a:r>
              <a:rPr kumimoji="0" lang="en-US" sz="40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</a:rPr>
              <a:t>Belgini</a:t>
            </a: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40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</a:rPr>
              <a:t>o’z</a:t>
            </a: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40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</a:rPr>
              <a:t>o’rniga</a:t>
            </a: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40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</a:rPr>
              <a:t>qo‘ying</a:t>
            </a: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</a:rPr>
              <a:t>” </a:t>
            </a:r>
            <a:r>
              <a:rPr kumimoji="0" lang="en-US" sz="40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</a:rPr>
              <a:t>o‘yini</a:t>
            </a:r>
            <a:endParaRPr kumimoji="0" lang="ru-RU" sz="40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riam" panose="020B0502050101010101" pitchFamily="34" charset="-79"/>
                <a:ea typeface="+mn-ea"/>
                <a:cs typeface="Miriam" panose="020B0502050101010101" pitchFamily="34" charset="-79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riam" panose="020B0502050101010101" pitchFamily="34" charset="-79"/>
                <a:ea typeface="+mn-ea"/>
                <a:cs typeface="Miriam" panose="020B0502050101010101" pitchFamily="34" charset="-79"/>
              </a:rPr>
              <a:t>To’gri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riam" panose="020B0502050101010101" pitchFamily="34" charset="-79"/>
                <a:ea typeface="+mn-ea"/>
                <a:cs typeface="Miriam" panose="020B0502050101010101" pitchFamily="34" charset="-79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riam" panose="020B0502050101010101" pitchFamily="34" charset="-79"/>
                <a:ea typeface="+mn-ea"/>
                <a:cs typeface="Miriam" panose="020B0502050101010101" pitchFamily="34" charset="-79"/>
              </a:rPr>
              <a:t>javob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Miriam" panose="020B0502050101010101" pitchFamily="34" charset="-79"/>
              </a:rPr>
              <a:t>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riam" panose="020B0502050101010101" pitchFamily="34" charset="-79"/>
                <a:ea typeface="+mn-ea"/>
                <a:cs typeface="Miriam" panose="020B0502050101010101" pitchFamily="34" charset="-79"/>
              </a:rPr>
              <a:t>                                 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riam" panose="020B0502050101010101" pitchFamily="34" charset="-79"/>
                <a:ea typeface="+mn-ea"/>
                <a:cs typeface="Miriam" panose="020B0502050101010101" pitchFamily="34" charset="-79"/>
              </a:rPr>
              <a:t>No’to’g’ri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riam" panose="020B0502050101010101" pitchFamily="34" charset="-79"/>
                <a:ea typeface="+mn-ea"/>
                <a:cs typeface="Miriam" panose="020B0502050101010101" pitchFamily="34" charset="-79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riam" panose="020B0502050101010101" pitchFamily="34" charset="-79"/>
                <a:ea typeface="+mn-ea"/>
                <a:cs typeface="Miriam" panose="020B0502050101010101" pitchFamily="34" charset="-79"/>
              </a:rPr>
              <a:t>javob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riam" panose="020B0502050101010101" pitchFamily="34" charset="-79"/>
                <a:ea typeface="+mn-ea"/>
                <a:cs typeface="Miriam" panose="020B0502050101010101" pitchFamily="34" charset="-79"/>
              </a:rPr>
              <a:t>: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Miriam" panose="020B0502050101010101" pitchFamily="34" charset="-79"/>
            </a:endParaRPr>
          </a:p>
        </p:txBody>
      </p:sp>
      <p:grpSp>
        <p:nvGrpSpPr>
          <p:cNvPr id="8231" name="Group 30"/>
          <p:cNvGrpSpPr>
            <a:grpSpLocks/>
          </p:cNvGrpSpPr>
          <p:nvPr/>
        </p:nvGrpSpPr>
        <p:grpSpPr bwMode="auto">
          <a:xfrm>
            <a:off x="551384" y="1192393"/>
            <a:ext cx="11116875" cy="5277297"/>
            <a:chOff x="250" y="992"/>
            <a:chExt cx="5298" cy="2828"/>
          </a:xfrm>
        </p:grpSpPr>
        <p:sp>
          <p:nvSpPr>
            <p:cNvPr id="8287" name="Line 6"/>
            <p:cNvSpPr>
              <a:spLocks noChangeShapeType="1"/>
            </p:cNvSpPr>
            <p:nvPr/>
          </p:nvSpPr>
          <p:spPr bwMode="auto">
            <a:xfrm>
              <a:off x="256" y="997"/>
              <a:ext cx="528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88" name="Line 7"/>
            <p:cNvSpPr>
              <a:spLocks noChangeShapeType="1"/>
            </p:cNvSpPr>
            <p:nvPr/>
          </p:nvSpPr>
          <p:spPr bwMode="auto">
            <a:xfrm>
              <a:off x="256" y="1260"/>
              <a:ext cx="528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89" name="Line 8"/>
            <p:cNvSpPr>
              <a:spLocks noChangeShapeType="1"/>
            </p:cNvSpPr>
            <p:nvPr/>
          </p:nvSpPr>
          <p:spPr bwMode="auto">
            <a:xfrm>
              <a:off x="250" y="1558"/>
              <a:ext cx="528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90" name="Line 9"/>
            <p:cNvSpPr>
              <a:spLocks noChangeShapeType="1"/>
            </p:cNvSpPr>
            <p:nvPr/>
          </p:nvSpPr>
          <p:spPr bwMode="auto">
            <a:xfrm>
              <a:off x="256" y="1856"/>
              <a:ext cx="528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91" name="Line 10"/>
            <p:cNvSpPr>
              <a:spLocks noChangeShapeType="1"/>
            </p:cNvSpPr>
            <p:nvPr/>
          </p:nvSpPr>
          <p:spPr bwMode="auto">
            <a:xfrm>
              <a:off x="258" y="2144"/>
              <a:ext cx="528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92" name="Line 11"/>
            <p:cNvSpPr>
              <a:spLocks noChangeShapeType="1"/>
            </p:cNvSpPr>
            <p:nvPr/>
          </p:nvSpPr>
          <p:spPr bwMode="auto">
            <a:xfrm>
              <a:off x="257" y="2432"/>
              <a:ext cx="528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93" name="Line 12"/>
            <p:cNvSpPr>
              <a:spLocks noChangeShapeType="1"/>
            </p:cNvSpPr>
            <p:nvPr/>
          </p:nvSpPr>
          <p:spPr bwMode="auto">
            <a:xfrm>
              <a:off x="255" y="2724"/>
              <a:ext cx="528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94" name="Line 13"/>
            <p:cNvSpPr>
              <a:spLocks noChangeShapeType="1"/>
            </p:cNvSpPr>
            <p:nvPr/>
          </p:nvSpPr>
          <p:spPr bwMode="auto">
            <a:xfrm>
              <a:off x="261" y="3017"/>
              <a:ext cx="528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95" name="Line 14"/>
            <p:cNvSpPr>
              <a:spLocks noChangeShapeType="1"/>
            </p:cNvSpPr>
            <p:nvPr/>
          </p:nvSpPr>
          <p:spPr bwMode="auto">
            <a:xfrm>
              <a:off x="254" y="3294"/>
              <a:ext cx="528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96" name="Line 15"/>
            <p:cNvSpPr>
              <a:spLocks noChangeShapeType="1"/>
            </p:cNvSpPr>
            <p:nvPr/>
          </p:nvSpPr>
          <p:spPr bwMode="auto">
            <a:xfrm>
              <a:off x="262" y="3555"/>
              <a:ext cx="528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97" name="Line 16"/>
            <p:cNvSpPr>
              <a:spLocks noChangeShapeType="1"/>
            </p:cNvSpPr>
            <p:nvPr/>
          </p:nvSpPr>
          <p:spPr bwMode="auto">
            <a:xfrm>
              <a:off x="256" y="3806"/>
              <a:ext cx="528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98" name="Line 17"/>
            <p:cNvSpPr>
              <a:spLocks noChangeShapeType="1"/>
            </p:cNvSpPr>
            <p:nvPr/>
          </p:nvSpPr>
          <p:spPr bwMode="auto">
            <a:xfrm>
              <a:off x="261" y="997"/>
              <a:ext cx="0" cy="281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99" name="Line 19"/>
            <p:cNvSpPr>
              <a:spLocks noChangeShapeType="1"/>
            </p:cNvSpPr>
            <p:nvPr/>
          </p:nvSpPr>
          <p:spPr bwMode="auto">
            <a:xfrm>
              <a:off x="1158" y="1009"/>
              <a:ext cx="0" cy="281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00" name="Line 20"/>
            <p:cNvSpPr>
              <a:spLocks noChangeShapeType="1"/>
            </p:cNvSpPr>
            <p:nvPr/>
          </p:nvSpPr>
          <p:spPr bwMode="auto">
            <a:xfrm>
              <a:off x="5537" y="999"/>
              <a:ext cx="0" cy="281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01" name="Line 21"/>
            <p:cNvSpPr>
              <a:spLocks noChangeShapeType="1"/>
            </p:cNvSpPr>
            <p:nvPr/>
          </p:nvSpPr>
          <p:spPr bwMode="auto">
            <a:xfrm>
              <a:off x="3282" y="995"/>
              <a:ext cx="0" cy="28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02" name="Line 22"/>
            <p:cNvSpPr>
              <a:spLocks noChangeShapeType="1"/>
            </p:cNvSpPr>
            <p:nvPr/>
          </p:nvSpPr>
          <p:spPr bwMode="auto">
            <a:xfrm>
              <a:off x="2136" y="997"/>
              <a:ext cx="0" cy="28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03" name="Line 23"/>
            <p:cNvSpPr>
              <a:spLocks noChangeShapeType="1"/>
            </p:cNvSpPr>
            <p:nvPr/>
          </p:nvSpPr>
          <p:spPr bwMode="auto">
            <a:xfrm>
              <a:off x="4404" y="1003"/>
              <a:ext cx="0" cy="28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04" name="Line 24"/>
            <p:cNvSpPr>
              <a:spLocks noChangeShapeType="1"/>
            </p:cNvSpPr>
            <p:nvPr/>
          </p:nvSpPr>
          <p:spPr bwMode="auto">
            <a:xfrm>
              <a:off x="2128" y="992"/>
              <a:ext cx="0" cy="2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05" name="Line 25"/>
            <p:cNvSpPr>
              <a:spLocks noChangeShapeType="1"/>
            </p:cNvSpPr>
            <p:nvPr/>
          </p:nvSpPr>
          <p:spPr bwMode="auto">
            <a:xfrm>
              <a:off x="3275" y="992"/>
              <a:ext cx="5" cy="2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06" name="Line 26"/>
            <p:cNvSpPr>
              <a:spLocks noChangeShapeType="1"/>
            </p:cNvSpPr>
            <p:nvPr/>
          </p:nvSpPr>
          <p:spPr bwMode="auto">
            <a:xfrm>
              <a:off x="4400" y="992"/>
              <a:ext cx="5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32" name="Rectangle 27"/>
          <p:cNvSpPr>
            <a:spLocks noChangeArrowheads="1"/>
          </p:cNvSpPr>
          <p:nvPr/>
        </p:nvSpPr>
        <p:spPr bwMode="auto">
          <a:xfrm>
            <a:off x="920781" y="1671541"/>
            <a:ext cx="13253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A (8;-1)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8233" name="Rectangle 28"/>
          <p:cNvSpPr>
            <a:spLocks noChangeArrowheads="1"/>
          </p:cNvSpPr>
          <p:nvPr/>
        </p:nvSpPr>
        <p:spPr bwMode="auto">
          <a:xfrm>
            <a:off x="899948" y="2233754"/>
            <a:ext cx="13170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B (-3;5)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8234" name="Rectangle 29"/>
          <p:cNvSpPr>
            <a:spLocks noChangeArrowheads="1"/>
          </p:cNvSpPr>
          <p:nvPr/>
        </p:nvSpPr>
        <p:spPr bwMode="auto">
          <a:xfrm>
            <a:off x="2833701" y="1213393"/>
            <a:ext cx="14266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I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chorak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31775" name="AutoShape 31"/>
          <p:cNvSpPr>
            <a:spLocks noChangeArrowheads="1"/>
          </p:cNvSpPr>
          <p:nvPr/>
        </p:nvSpPr>
        <p:spPr bwMode="auto">
          <a:xfrm>
            <a:off x="3408953" y="1830737"/>
            <a:ext cx="375417" cy="315989"/>
          </a:xfrm>
          <a:custGeom>
            <a:avLst/>
            <a:gdLst>
              <a:gd name="T0" fmla="*/ 143669 w 21600"/>
              <a:gd name="T1" fmla="*/ 0 h 21600"/>
              <a:gd name="T2" fmla="*/ 42076 w 21600"/>
              <a:gd name="T3" fmla="*/ 42076 h 21600"/>
              <a:gd name="T4" fmla="*/ 0 w 21600"/>
              <a:gd name="T5" fmla="*/ 143669 h 21600"/>
              <a:gd name="T6" fmla="*/ 42076 w 21600"/>
              <a:gd name="T7" fmla="*/ 245262 h 21600"/>
              <a:gd name="T8" fmla="*/ 143669 w 21600"/>
              <a:gd name="T9" fmla="*/ 287338 h 21600"/>
              <a:gd name="T10" fmla="*/ 245262 w 21600"/>
              <a:gd name="T11" fmla="*/ 245262 h 21600"/>
              <a:gd name="T12" fmla="*/ 287338 w 21600"/>
              <a:gd name="T13" fmla="*/ 143669 h 21600"/>
              <a:gd name="T14" fmla="*/ 245262 w 21600"/>
              <a:gd name="T15" fmla="*/ 4207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700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37" name="Rectangle 33"/>
          <p:cNvSpPr>
            <a:spLocks noChangeArrowheads="1"/>
          </p:cNvSpPr>
          <p:nvPr/>
        </p:nvSpPr>
        <p:spPr bwMode="auto">
          <a:xfrm>
            <a:off x="922419" y="2775831"/>
            <a:ext cx="128595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C (1;-3)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8238" name="Rectangle 34"/>
          <p:cNvSpPr>
            <a:spLocks noChangeArrowheads="1"/>
          </p:cNvSpPr>
          <p:nvPr/>
        </p:nvSpPr>
        <p:spPr bwMode="auto">
          <a:xfrm>
            <a:off x="904990" y="3310850"/>
            <a:ext cx="14705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D (-2;-3)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8239" name="Rectangle 35"/>
          <p:cNvSpPr>
            <a:spLocks noChangeArrowheads="1"/>
          </p:cNvSpPr>
          <p:nvPr/>
        </p:nvSpPr>
        <p:spPr bwMode="auto">
          <a:xfrm>
            <a:off x="913062" y="3861793"/>
            <a:ext cx="15659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E (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8;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2)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8240" name="Rectangle 36"/>
          <p:cNvSpPr>
            <a:spLocks noChangeArrowheads="1"/>
          </p:cNvSpPr>
          <p:nvPr/>
        </p:nvSpPr>
        <p:spPr bwMode="auto">
          <a:xfrm>
            <a:off x="927772" y="4432408"/>
            <a:ext cx="148507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F (-9;10)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8241" name="Rectangle 37"/>
          <p:cNvSpPr>
            <a:spLocks noChangeArrowheads="1"/>
          </p:cNvSpPr>
          <p:nvPr/>
        </p:nvSpPr>
        <p:spPr bwMode="auto">
          <a:xfrm>
            <a:off x="837532" y="4956895"/>
            <a:ext cx="167796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G (100;-1)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8242" name="Rectangle 38"/>
          <p:cNvSpPr>
            <a:spLocks noChangeArrowheads="1"/>
          </p:cNvSpPr>
          <p:nvPr/>
        </p:nvSpPr>
        <p:spPr bwMode="auto">
          <a:xfrm>
            <a:off x="747897" y="5458589"/>
            <a:ext cx="180655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K (-19;-28)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8243" name="Rectangle 39"/>
          <p:cNvSpPr>
            <a:spLocks noChangeArrowheads="1"/>
          </p:cNvSpPr>
          <p:nvPr/>
        </p:nvSpPr>
        <p:spPr bwMode="auto">
          <a:xfrm>
            <a:off x="833496" y="5909561"/>
            <a:ext cx="16530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M (87;65)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8244" name="Rectangle 40"/>
          <p:cNvSpPr>
            <a:spLocks noChangeArrowheads="1"/>
          </p:cNvSpPr>
          <p:nvPr/>
        </p:nvSpPr>
        <p:spPr bwMode="auto">
          <a:xfrm>
            <a:off x="4964812" y="1192393"/>
            <a:ext cx="15795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II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chorak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8245" name="Rectangle 41"/>
          <p:cNvSpPr>
            <a:spLocks noChangeArrowheads="1"/>
          </p:cNvSpPr>
          <p:nvPr/>
        </p:nvSpPr>
        <p:spPr bwMode="auto">
          <a:xfrm>
            <a:off x="7304011" y="1204131"/>
            <a:ext cx="17324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III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chorak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8246" name="Rectangle 42"/>
          <p:cNvSpPr>
            <a:spLocks noChangeArrowheads="1"/>
          </p:cNvSpPr>
          <p:nvPr/>
        </p:nvSpPr>
        <p:spPr bwMode="auto">
          <a:xfrm>
            <a:off x="9627686" y="1202565"/>
            <a:ext cx="168429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IV chorak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31787" name="AutoShape 43"/>
          <p:cNvSpPr>
            <a:spLocks noChangeArrowheads="1"/>
          </p:cNvSpPr>
          <p:nvPr/>
        </p:nvSpPr>
        <p:spPr bwMode="auto">
          <a:xfrm>
            <a:off x="5502290" y="1832621"/>
            <a:ext cx="375417" cy="315989"/>
          </a:xfrm>
          <a:custGeom>
            <a:avLst/>
            <a:gdLst>
              <a:gd name="T0" fmla="*/ 143669 w 21600"/>
              <a:gd name="T1" fmla="*/ 0 h 21600"/>
              <a:gd name="T2" fmla="*/ 42076 w 21600"/>
              <a:gd name="T3" fmla="*/ 42076 h 21600"/>
              <a:gd name="T4" fmla="*/ 0 w 21600"/>
              <a:gd name="T5" fmla="*/ 143669 h 21600"/>
              <a:gd name="T6" fmla="*/ 42076 w 21600"/>
              <a:gd name="T7" fmla="*/ 245262 h 21600"/>
              <a:gd name="T8" fmla="*/ 143669 w 21600"/>
              <a:gd name="T9" fmla="*/ 287338 h 21600"/>
              <a:gd name="T10" fmla="*/ 245262 w 21600"/>
              <a:gd name="T11" fmla="*/ 245262 h 21600"/>
              <a:gd name="T12" fmla="*/ 287338 w 21600"/>
              <a:gd name="T13" fmla="*/ 143669 h 21600"/>
              <a:gd name="T14" fmla="*/ 245262 w 21600"/>
              <a:gd name="T15" fmla="*/ 4207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700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788" name="AutoShape 44"/>
          <p:cNvSpPr>
            <a:spLocks noChangeArrowheads="1"/>
          </p:cNvSpPr>
          <p:nvPr/>
        </p:nvSpPr>
        <p:spPr bwMode="auto">
          <a:xfrm>
            <a:off x="7950775" y="1829080"/>
            <a:ext cx="375417" cy="315988"/>
          </a:xfrm>
          <a:custGeom>
            <a:avLst/>
            <a:gdLst>
              <a:gd name="T0" fmla="*/ 143669 w 21600"/>
              <a:gd name="T1" fmla="*/ 0 h 21600"/>
              <a:gd name="T2" fmla="*/ 42076 w 21600"/>
              <a:gd name="T3" fmla="*/ 42076 h 21600"/>
              <a:gd name="T4" fmla="*/ 0 w 21600"/>
              <a:gd name="T5" fmla="*/ 143669 h 21600"/>
              <a:gd name="T6" fmla="*/ 42076 w 21600"/>
              <a:gd name="T7" fmla="*/ 245261 h 21600"/>
              <a:gd name="T8" fmla="*/ 143669 w 21600"/>
              <a:gd name="T9" fmla="*/ 287337 h 21600"/>
              <a:gd name="T10" fmla="*/ 245262 w 21600"/>
              <a:gd name="T11" fmla="*/ 245261 h 21600"/>
              <a:gd name="T12" fmla="*/ 287338 w 21600"/>
              <a:gd name="T13" fmla="*/ 143669 h 21600"/>
              <a:gd name="T14" fmla="*/ 245262 w 21600"/>
              <a:gd name="T15" fmla="*/ 4207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700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789" name="AutoShape 45"/>
          <p:cNvSpPr>
            <a:spLocks noChangeArrowheads="1"/>
          </p:cNvSpPr>
          <p:nvPr/>
        </p:nvSpPr>
        <p:spPr bwMode="auto">
          <a:xfrm>
            <a:off x="3388855" y="2364749"/>
            <a:ext cx="375417" cy="315988"/>
          </a:xfrm>
          <a:custGeom>
            <a:avLst/>
            <a:gdLst>
              <a:gd name="T0" fmla="*/ 143669 w 21600"/>
              <a:gd name="T1" fmla="*/ 0 h 21600"/>
              <a:gd name="T2" fmla="*/ 42076 w 21600"/>
              <a:gd name="T3" fmla="*/ 42076 h 21600"/>
              <a:gd name="T4" fmla="*/ 0 w 21600"/>
              <a:gd name="T5" fmla="*/ 143669 h 21600"/>
              <a:gd name="T6" fmla="*/ 42076 w 21600"/>
              <a:gd name="T7" fmla="*/ 245261 h 21600"/>
              <a:gd name="T8" fmla="*/ 143669 w 21600"/>
              <a:gd name="T9" fmla="*/ 287337 h 21600"/>
              <a:gd name="T10" fmla="*/ 245262 w 21600"/>
              <a:gd name="T11" fmla="*/ 245261 h 21600"/>
              <a:gd name="T12" fmla="*/ 287338 w 21600"/>
              <a:gd name="T13" fmla="*/ 143669 h 21600"/>
              <a:gd name="T14" fmla="*/ 245262 w 21600"/>
              <a:gd name="T15" fmla="*/ 4207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700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790" name="AutoShape 46"/>
          <p:cNvSpPr>
            <a:spLocks noChangeArrowheads="1"/>
          </p:cNvSpPr>
          <p:nvPr/>
        </p:nvSpPr>
        <p:spPr bwMode="auto">
          <a:xfrm>
            <a:off x="7947023" y="2398164"/>
            <a:ext cx="375417" cy="315989"/>
          </a:xfrm>
          <a:custGeom>
            <a:avLst/>
            <a:gdLst>
              <a:gd name="T0" fmla="*/ 143669 w 21600"/>
              <a:gd name="T1" fmla="*/ 0 h 21600"/>
              <a:gd name="T2" fmla="*/ 42076 w 21600"/>
              <a:gd name="T3" fmla="*/ 42076 h 21600"/>
              <a:gd name="T4" fmla="*/ 0 w 21600"/>
              <a:gd name="T5" fmla="*/ 143669 h 21600"/>
              <a:gd name="T6" fmla="*/ 42076 w 21600"/>
              <a:gd name="T7" fmla="*/ 245262 h 21600"/>
              <a:gd name="T8" fmla="*/ 143669 w 21600"/>
              <a:gd name="T9" fmla="*/ 287338 h 21600"/>
              <a:gd name="T10" fmla="*/ 245262 w 21600"/>
              <a:gd name="T11" fmla="*/ 245262 h 21600"/>
              <a:gd name="T12" fmla="*/ 287338 w 21600"/>
              <a:gd name="T13" fmla="*/ 143669 h 21600"/>
              <a:gd name="T14" fmla="*/ 245262 w 21600"/>
              <a:gd name="T15" fmla="*/ 4207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700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791" name="AutoShape 47"/>
          <p:cNvSpPr>
            <a:spLocks noChangeArrowheads="1"/>
          </p:cNvSpPr>
          <p:nvPr/>
        </p:nvSpPr>
        <p:spPr bwMode="auto">
          <a:xfrm>
            <a:off x="10282087" y="2364074"/>
            <a:ext cx="375415" cy="315989"/>
          </a:xfrm>
          <a:custGeom>
            <a:avLst/>
            <a:gdLst>
              <a:gd name="T0" fmla="*/ 143669 w 21600"/>
              <a:gd name="T1" fmla="*/ 0 h 21600"/>
              <a:gd name="T2" fmla="*/ 42076 w 21600"/>
              <a:gd name="T3" fmla="*/ 42076 h 21600"/>
              <a:gd name="T4" fmla="*/ 0 w 21600"/>
              <a:gd name="T5" fmla="*/ 143669 h 21600"/>
              <a:gd name="T6" fmla="*/ 42076 w 21600"/>
              <a:gd name="T7" fmla="*/ 245262 h 21600"/>
              <a:gd name="T8" fmla="*/ 143669 w 21600"/>
              <a:gd name="T9" fmla="*/ 287338 h 21600"/>
              <a:gd name="T10" fmla="*/ 245261 w 21600"/>
              <a:gd name="T11" fmla="*/ 245262 h 21600"/>
              <a:gd name="T12" fmla="*/ 287337 w 21600"/>
              <a:gd name="T13" fmla="*/ 143669 h 21600"/>
              <a:gd name="T14" fmla="*/ 245261 w 21600"/>
              <a:gd name="T15" fmla="*/ 4207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700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792" name="AutoShape 48"/>
          <p:cNvSpPr>
            <a:spLocks noChangeArrowheads="1"/>
          </p:cNvSpPr>
          <p:nvPr/>
        </p:nvSpPr>
        <p:spPr bwMode="auto">
          <a:xfrm>
            <a:off x="3396991" y="2929415"/>
            <a:ext cx="375417" cy="315988"/>
          </a:xfrm>
          <a:custGeom>
            <a:avLst/>
            <a:gdLst>
              <a:gd name="T0" fmla="*/ 143669 w 21600"/>
              <a:gd name="T1" fmla="*/ 0 h 21600"/>
              <a:gd name="T2" fmla="*/ 42076 w 21600"/>
              <a:gd name="T3" fmla="*/ 42076 h 21600"/>
              <a:gd name="T4" fmla="*/ 0 w 21600"/>
              <a:gd name="T5" fmla="*/ 143669 h 21600"/>
              <a:gd name="T6" fmla="*/ 42076 w 21600"/>
              <a:gd name="T7" fmla="*/ 245261 h 21600"/>
              <a:gd name="T8" fmla="*/ 143669 w 21600"/>
              <a:gd name="T9" fmla="*/ 287337 h 21600"/>
              <a:gd name="T10" fmla="*/ 245262 w 21600"/>
              <a:gd name="T11" fmla="*/ 245261 h 21600"/>
              <a:gd name="T12" fmla="*/ 287338 w 21600"/>
              <a:gd name="T13" fmla="*/ 143669 h 21600"/>
              <a:gd name="T14" fmla="*/ 245262 w 21600"/>
              <a:gd name="T15" fmla="*/ 4207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700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793" name="AutoShape 49"/>
          <p:cNvSpPr>
            <a:spLocks noChangeArrowheads="1"/>
          </p:cNvSpPr>
          <p:nvPr/>
        </p:nvSpPr>
        <p:spPr bwMode="auto">
          <a:xfrm>
            <a:off x="5526690" y="2902179"/>
            <a:ext cx="375415" cy="315988"/>
          </a:xfrm>
          <a:custGeom>
            <a:avLst/>
            <a:gdLst>
              <a:gd name="T0" fmla="*/ 143669 w 21600"/>
              <a:gd name="T1" fmla="*/ 0 h 21600"/>
              <a:gd name="T2" fmla="*/ 42076 w 21600"/>
              <a:gd name="T3" fmla="*/ 42076 h 21600"/>
              <a:gd name="T4" fmla="*/ 0 w 21600"/>
              <a:gd name="T5" fmla="*/ 143669 h 21600"/>
              <a:gd name="T6" fmla="*/ 42076 w 21600"/>
              <a:gd name="T7" fmla="*/ 245261 h 21600"/>
              <a:gd name="T8" fmla="*/ 143669 w 21600"/>
              <a:gd name="T9" fmla="*/ 287337 h 21600"/>
              <a:gd name="T10" fmla="*/ 245261 w 21600"/>
              <a:gd name="T11" fmla="*/ 245261 h 21600"/>
              <a:gd name="T12" fmla="*/ 287337 w 21600"/>
              <a:gd name="T13" fmla="*/ 143669 h 21600"/>
              <a:gd name="T14" fmla="*/ 245261 w 21600"/>
              <a:gd name="T15" fmla="*/ 4207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700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794" name="AutoShape 50"/>
          <p:cNvSpPr>
            <a:spLocks noChangeArrowheads="1"/>
          </p:cNvSpPr>
          <p:nvPr/>
        </p:nvSpPr>
        <p:spPr bwMode="auto">
          <a:xfrm>
            <a:off x="10256820" y="1822560"/>
            <a:ext cx="425194" cy="331701"/>
          </a:xfrm>
          <a:prstGeom prst="smileyFace">
            <a:avLst>
              <a:gd name="adj" fmla="val 4653"/>
            </a:avLst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795" name="AutoShape 51"/>
          <p:cNvSpPr>
            <a:spLocks noChangeArrowheads="1"/>
          </p:cNvSpPr>
          <p:nvPr/>
        </p:nvSpPr>
        <p:spPr bwMode="auto">
          <a:xfrm>
            <a:off x="5501473" y="2370781"/>
            <a:ext cx="425194" cy="331701"/>
          </a:xfrm>
          <a:prstGeom prst="smileyFace">
            <a:avLst>
              <a:gd name="adj" fmla="val 4653"/>
            </a:avLst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796" name="AutoShape 52"/>
          <p:cNvSpPr>
            <a:spLocks noChangeArrowheads="1"/>
          </p:cNvSpPr>
          <p:nvPr/>
        </p:nvSpPr>
        <p:spPr bwMode="auto">
          <a:xfrm>
            <a:off x="10280897" y="2949852"/>
            <a:ext cx="425194" cy="331701"/>
          </a:xfrm>
          <a:prstGeom prst="smileyFace">
            <a:avLst>
              <a:gd name="adj" fmla="val 4653"/>
            </a:avLst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57" name="AutoShape 53"/>
          <p:cNvSpPr>
            <a:spLocks noChangeArrowheads="1"/>
          </p:cNvSpPr>
          <p:nvPr/>
        </p:nvSpPr>
        <p:spPr bwMode="auto">
          <a:xfrm>
            <a:off x="3114370" y="654960"/>
            <a:ext cx="461350" cy="431235"/>
          </a:xfrm>
          <a:prstGeom prst="smileyFace">
            <a:avLst>
              <a:gd name="adj" fmla="val 4653"/>
            </a:avLst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810" name="AutoShape 66"/>
          <p:cNvSpPr>
            <a:spLocks noChangeArrowheads="1"/>
          </p:cNvSpPr>
          <p:nvPr/>
        </p:nvSpPr>
        <p:spPr bwMode="auto">
          <a:xfrm>
            <a:off x="7947023" y="3461150"/>
            <a:ext cx="425196" cy="331701"/>
          </a:xfrm>
          <a:prstGeom prst="smileyFace">
            <a:avLst>
              <a:gd name="adj" fmla="val 4653"/>
            </a:avLst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811" name="AutoShape 67"/>
          <p:cNvSpPr>
            <a:spLocks noChangeArrowheads="1"/>
          </p:cNvSpPr>
          <p:nvPr/>
        </p:nvSpPr>
        <p:spPr bwMode="auto">
          <a:xfrm>
            <a:off x="3369262" y="3970286"/>
            <a:ext cx="425194" cy="331701"/>
          </a:xfrm>
          <a:prstGeom prst="smileyFace">
            <a:avLst>
              <a:gd name="adj" fmla="val 4653"/>
            </a:avLst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812" name="AutoShape 68"/>
          <p:cNvSpPr>
            <a:spLocks noChangeArrowheads="1"/>
          </p:cNvSpPr>
          <p:nvPr/>
        </p:nvSpPr>
        <p:spPr bwMode="auto">
          <a:xfrm>
            <a:off x="5523610" y="4551375"/>
            <a:ext cx="425196" cy="331701"/>
          </a:xfrm>
          <a:prstGeom prst="smileyFace">
            <a:avLst>
              <a:gd name="adj" fmla="val 4653"/>
            </a:avLst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813" name="AutoShape 69"/>
          <p:cNvSpPr>
            <a:spLocks noChangeArrowheads="1"/>
          </p:cNvSpPr>
          <p:nvPr/>
        </p:nvSpPr>
        <p:spPr bwMode="auto">
          <a:xfrm>
            <a:off x="10267138" y="5062251"/>
            <a:ext cx="425196" cy="331701"/>
          </a:xfrm>
          <a:prstGeom prst="smileyFace">
            <a:avLst>
              <a:gd name="adj" fmla="val 4653"/>
            </a:avLst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818" name="AutoShape 74"/>
          <p:cNvSpPr>
            <a:spLocks noChangeArrowheads="1"/>
          </p:cNvSpPr>
          <p:nvPr/>
        </p:nvSpPr>
        <p:spPr bwMode="auto">
          <a:xfrm>
            <a:off x="7941397" y="5560618"/>
            <a:ext cx="425196" cy="331701"/>
          </a:xfrm>
          <a:prstGeom prst="smileyFace">
            <a:avLst>
              <a:gd name="adj" fmla="val 4653"/>
            </a:avLst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819" name="AutoShape 75"/>
          <p:cNvSpPr>
            <a:spLocks noChangeArrowheads="1"/>
          </p:cNvSpPr>
          <p:nvPr/>
        </p:nvSpPr>
        <p:spPr bwMode="auto">
          <a:xfrm>
            <a:off x="3388452" y="6008748"/>
            <a:ext cx="425194" cy="331701"/>
          </a:xfrm>
          <a:prstGeom prst="smileyFace">
            <a:avLst>
              <a:gd name="adj" fmla="val 4653"/>
            </a:avLst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824" name="AutoShape 80"/>
          <p:cNvSpPr>
            <a:spLocks noChangeArrowheads="1"/>
          </p:cNvSpPr>
          <p:nvPr/>
        </p:nvSpPr>
        <p:spPr bwMode="auto">
          <a:xfrm>
            <a:off x="7950775" y="2975313"/>
            <a:ext cx="375415" cy="315988"/>
          </a:xfrm>
          <a:custGeom>
            <a:avLst/>
            <a:gdLst>
              <a:gd name="T0" fmla="*/ 143669 w 21600"/>
              <a:gd name="T1" fmla="*/ 0 h 21600"/>
              <a:gd name="T2" fmla="*/ 42076 w 21600"/>
              <a:gd name="T3" fmla="*/ 42076 h 21600"/>
              <a:gd name="T4" fmla="*/ 0 w 21600"/>
              <a:gd name="T5" fmla="*/ 143669 h 21600"/>
              <a:gd name="T6" fmla="*/ 42076 w 21600"/>
              <a:gd name="T7" fmla="*/ 245261 h 21600"/>
              <a:gd name="T8" fmla="*/ 143669 w 21600"/>
              <a:gd name="T9" fmla="*/ 287337 h 21600"/>
              <a:gd name="T10" fmla="*/ 245261 w 21600"/>
              <a:gd name="T11" fmla="*/ 245261 h 21600"/>
              <a:gd name="T12" fmla="*/ 287337 w 21600"/>
              <a:gd name="T13" fmla="*/ 143669 h 21600"/>
              <a:gd name="T14" fmla="*/ 245261 w 21600"/>
              <a:gd name="T15" fmla="*/ 4207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700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825" name="AutoShape 81"/>
          <p:cNvSpPr>
            <a:spLocks noChangeArrowheads="1"/>
          </p:cNvSpPr>
          <p:nvPr/>
        </p:nvSpPr>
        <p:spPr bwMode="auto">
          <a:xfrm>
            <a:off x="3388855" y="3461242"/>
            <a:ext cx="375415" cy="315989"/>
          </a:xfrm>
          <a:custGeom>
            <a:avLst/>
            <a:gdLst>
              <a:gd name="T0" fmla="*/ 143669 w 21600"/>
              <a:gd name="T1" fmla="*/ 0 h 21600"/>
              <a:gd name="T2" fmla="*/ 42076 w 21600"/>
              <a:gd name="T3" fmla="*/ 42076 h 21600"/>
              <a:gd name="T4" fmla="*/ 0 w 21600"/>
              <a:gd name="T5" fmla="*/ 143669 h 21600"/>
              <a:gd name="T6" fmla="*/ 42076 w 21600"/>
              <a:gd name="T7" fmla="*/ 245262 h 21600"/>
              <a:gd name="T8" fmla="*/ 143669 w 21600"/>
              <a:gd name="T9" fmla="*/ 287338 h 21600"/>
              <a:gd name="T10" fmla="*/ 245261 w 21600"/>
              <a:gd name="T11" fmla="*/ 245262 h 21600"/>
              <a:gd name="T12" fmla="*/ 287337 w 21600"/>
              <a:gd name="T13" fmla="*/ 143669 h 21600"/>
              <a:gd name="T14" fmla="*/ 245261 w 21600"/>
              <a:gd name="T15" fmla="*/ 4207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700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826" name="AutoShape 82"/>
          <p:cNvSpPr>
            <a:spLocks noChangeArrowheads="1"/>
          </p:cNvSpPr>
          <p:nvPr/>
        </p:nvSpPr>
        <p:spPr bwMode="auto">
          <a:xfrm>
            <a:off x="5531233" y="3445978"/>
            <a:ext cx="375417" cy="315989"/>
          </a:xfrm>
          <a:custGeom>
            <a:avLst/>
            <a:gdLst>
              <a:gd name="T0" fmla="*/ 143669 w 21600"/>
              <a:gd name="T1" fmla="*/ 0 h 21600"/>
              <a:gd name="T2" fmla="*/ 42076 w 21600"/>
              <a:gd name="T3" fmla="*/ 42076 h 21600"/>
              <a:gd name="T4" fmla="*/ 0 w 21600"/>
              <a:gd name="T5" fmla="*/ 143669 h 21600"/>
              <a:gd name="T6" fmla="*/ 42076 w 21600"/>
              <a:gd name="T7" fmla="*/ 245262 h 21600"/>
              <a:gd name="T8" fmla="*/ 143669 w 21600"/>
              <a:gd name="T9" fmla="*/ 287338 h 21600"/>
              <a:gd name="T10" fmla="*/ 245262 w 21600"/>
              <a:gd name="T11" fmla="*/ 245262 h 21600"/>
              <a:gd name="T12" fmla="*/ 287338 w 21600"/>
              <a:gd name="T13" fmla="*/ 143669 h 21600"/>
              <a:gd name="T14" fmla="*/ 245262 w 21600"/>
              <a:gd name="T15" fmla="*/ 4207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700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827" name="AutoShape 83"/>
          <p:cNvSpPr>
            <a:spLocks noChangeArrowheads="1"/>
          </p:cNvSpPr>
          <p:nvPr/>
        </p:nvSpPr>
        <p:spPr bwMode="auto">
          <a:xfrm>
            <a:off x="10277603" y="3477403"/>
            <a:ext cx="375417" cy="315989"/>
          </a:xfrm>
          <a:custGeom>
            <a:avLst/>
            <a:gdLst>
              <a:gd name="T0" fmla="*/ 143669 w 21600"/>
              <a:gd name="T1" fmla="*/ 0 h 21600"/>
              <a:gd name="T2" fmla="*/ 42076 w 21600"/>
              <a:gd name="T3" fmla="*/ 42076 h 21600"/>
              <a:gd name="T4" fmla="*/ 0 w 21600"/>
              <a:gd name="T5" fmla="*/ 143669 h 21600"/>
              <a:gd name="T6" fmla="*/ 42076 w 21600"/>
              <a:gd name="T7" fmla="*/ 245262 h 21600"/>
              <a:gd name="T8" fmla="*/ 143669 w 21600"/>
              <a:gd name="T9" fmla="*/ 287338 h 21600"/>
              <a:gd name="T10" fmla="*/ 245262 w 21600"/>
              <a:gd name="T11" fmla="*/ 245262 h 21600"/>
              <a:gd name="T12" fmla="*/ 287338 w 21600"/>
              <a:gd name="T13" fmla="*/ 143669 h 21600"/>
              <a:gd name="T14" fmla="*/ 245262 w 21600"/>
              <a:gd name="T15" fmla="*/ 4207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700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828" name="AutoShape 84"/>
          <p:cNvSpPr>
            <a:spLocks noChangeArrowheads="1"/>
          </p:cNvSpPr>
          <p:nvPr/>
        </p:nvSpPr>
        <p:spPr bwMode="auto">
          <a:xfrm>
            <a:off x="5529850" y="3985214"/>
            <a:ext cx="375417" cy="315988"/>
          </a:xfrm>
          <a:custGeom>
            <a:avLst/>
            <a:gdLst>
              <a:gd name="T0" fmla="*/ 143669 w 21600"/>
              <a:gd name="T1" fmla="*/ 0 h 21600"/>
              <a:gd name="T2" fmla="*/ 42076 w 21600"/>
              <a:gd name="T3" fmla="*/ 42076 h 21600"/>
              <a:gd name="T4" fmla="*/ 0 w 21600"/>
              <a:gd name="T5" fmla="*/ 143669 h 21600"/>
              <a:gd name="T6" fmla="*/ 42076 w 21600"/>
              <a:gd name="T7" fmla="*/ 245261 h 21600"/>
              <a:gd name="T8" fmla="*/ 143669 w 21600"/>
              <a:gd name="T9" fmla="*/ 287337 h 21600"/>
              <a:gd name="T10" fmla="*/ 245262 w 21600"/>
              <a:gd name="T11" fmla="*/ 245261 h 21600"/>
              <a:gd name="T12" fmla="*/ 287338 w 21600"/>
              <a:gd name="T13" fmla="*/ 143669 h 21600"/>
              <a:gd name="T14" fmla="*/ 245262 w 21600"/>
              <a:gd name="T15" fmla="*/ 4207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700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829" name="AutoShape 85"/>
          <p:cNvSpPr>
            <a:spLocks noChangeArrowheads="1"/>
          </p:cNvSpPr>
          <p:nvPr/>
        </p:nvSpPr>
        <p:spPr bwMode="auto">
          <a:xfrm>
            <a:off x="7954545" y="3962624"/>
            <a:ext cx="375417" cy="315988"/>
          </a:xfrm>
          <a:custGeom>
            <a:avLst/>
            <a:gdLst>
              <a:gd name="T0" fmla="*/ 143669 w 21600"/>
              <a:gd name="T1" fmla="*/ 0 h 21600"/>
              <a:gd name="T2" fmla="*/ 42076 w 21600"/>
              <a:gd name="T3" fmla="*/ 42076 h 21600"/>
              <a:gd name="T4" fmla="*/ 0 w 21600"/>
              <a:gd name="T5" fmla="*/ 143669 h 21600"/>
              <a:gd name="T6" fmla="*/ 42076 w 21600"/>
              <a:gd name="T7" fmla="*/ 245261 h 21600"/>
              <a:gd name="T8" fmla="*/ 143669 w 21600"/>
              <a:gd name="T9" fmla="*/ 287337 h 21600"/>
              <a:gd name="T10" fmla="*/ 245262 w 21600"/>
              <a:gd name="T11" fmla="*/ 245261 h 21600"/>
              <a:gd name="T12" fmla="*/ 287338 w 21600"/>
              <a:gd name="T13" fmla="*/ 143669 h 21600"/>
              <a:gd name="T14" fmla="*/ 245262 w 21600"/>
              <a:gd name="T15" fmla="*/ 4207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700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830" name="AutoShape 86"/>
          <p:cNvSpPr>
            <a:spLocks noChangeArrowheads="1"/>
          </p:cNvSpPr>
          <p:nvPr/>
        </p:nvSpPr>
        <p:spPr bwMode="auto">
          <a:xfrm>
            <a:off x="10281562" y="4013193"/>
            <a:ext cx="375417" cy="315988"/>
          </a:xfrm>
          <a:custGeom>
            <a:avLst/>
            <a:gdLst>
              <a:gd name="T0" fmla="*/ 143669 w 21600"/>
              <a:gd name="T1" fmla="*/ 0 h 21600"/>
              <a:gd name="T2" fmla="*/ 42076 w 21600"/>
              <a:gd name="T3" fmla="*/ 42076 h 21600"/>
              <a:gd name="T4" fmla="*/ 0 w 21600"/>
              <a:gd name="T5" fmla="*/ 143669 h 21600"/>
              <a:gd name="T6" fmla="*/ 42076 w 21600"/>
              <a:gd name="T7" fmla="*/ 245261 h 21600"/>
              <a:gd name="T8" fmla="*/ 143669 w 21600"/>
              <a:gd name="T9" fmla="*/ 287337 h 21600"/>
              <a:gd name="T10" fmla="*/ 245262 w 21600"/>
              <a:gd name="T11" fmla="*/ 245261 h 21600"/>
              <a:gd name="T12" fmla="*/ 287338 w 21600"/>
              <a:gd name="T13" fmla="*/ 143669 h 21600"/>
              <a:gd name="T14" fmla="*/ 245262 w 21600"/>
              <a:gd name="T15" fmla="*/ 4207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700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831" name="AutoShape 87"/>
          <p:cNvSpPr>
            <a:spLocks noChangeArrowheads="1"/>
          </p:cNvSpPr>
          <p:nvPr/>
        </p:nvSpPr>
        <p:spPr bwMode="auto">
          <a:xfrm>
            <a:off x="3387982" y="4551345"/>
            <a:ext cx="375415" cy="315988"/>
          </a:xfrm>
          <a:custGeom>
            <a:avLst/>
            <a:gdLst>
              <a:gd name="T0" fmla="*/ 143669 w 21600"/>
              <a:gd name="T1" fmla="*/ 0 h 21600"/>
              <a:gd name="T2" fmla="*/ 42076 w 21600"/>
              <a:gd name="T3" fmla="*/ 42076 h 21600"/>
              <a:gd name="T4" fmla="*/ 0 w 21600"/>
              <a:gd name="T5" fmla="*/ 143669 h 21600"/>
              <a:gd name="T6" fmla="*/ 42076 w 21600"/>
              <a:gd name="T7" fmla="*/ 245261 h 21600"/>
              <a:gd name="T8" fmla="*/ 143669 w 21600"/>
              <a:gd name="T9" fmla="*/ 287337 h 21600"/>
              <a:gd name="T10" fmla="*/ 245261 w 21600"/>
              <a:gd name="T11" fmla="*/ 245261 h 21600"/>
              <a:gd name="T12" fmla="*/ 287337 w 21600"/>
              <a:gd name="T13" fmla="*/ 143669 h 21600"/>
              <a:gd name="T14" fmla="*/ 245261 w 21600"/>
              <a:gd name="T15" fmla="*/ 4207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700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72" name="AutoShape 88"/>
          <p:cNvSpPr>
            <a:spLocks noChangeArrowheads="1"/>
          </p:cNvSpPr>
          <p:nvPr/>
        </p:nvSpPr>
        <p:spPr bwMode="auto">
          <a:xfrm>
            <a:off x="10280896" y="688550"/>
            <a:ext cx="495623" cy="369181"/>
          </a:xfrm>
          <a:custGeom>
            <a:avLst/>
            <a:gdLst>
              <a:gd name="T0" fmla="*/ 143669 w 21600"/>
              <a:gd name="T1" fmla="*/ 0 h 21600"/>
              <a:gd name="T2" fmla="*/ 42076 w 21600"/>
              <a:gd name="T3" fmla="*/ 42076 h 21600"/>
              <a:gd name="T4" fmla="*/ 0 w 21600"/>
              <a:gd name="T5" fmla="*/ 143669 h 21600"/>
              <a:gd name="T6" fmla="*/ 42076 w 21600"/>
              <a:gd name="T7" fmla="*/ 245261 h 21600"/>
              <a:gd name="T8" fmla="*/ 143669 w 21600"/>
              <a:gd name="T9" fmla="*/ 287337 h 21600"/>
              <a:gd name="T10" fmla="*/ 245262 w 21600"/>
              <a:gd name="T11" fmla="*/ 245261 h 21600"/>
              <a:gd name="T12" fmla="*/ 287338 w 21600"/>
              <a:gd name="T13" fmla="*/ 143669 h 21600"/>
              <a:gd name="T14" fmla="*/ 245262 w 21600"/>
              <a:gd name="T15" fmla="*/ 4207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700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842" name="AutoShape 98"/>
          <p:cNvSpPr>
            <a:spLocks noChangeArrowheads="1"/>
          </p:cNvSpPr>
          <p:nvPr/>
        </p:nvSpPr>
        <p:spPr bwMode="auto">
          <a:xfrm>
            <a:off x="7942084" y="4545583"/>
            <a:ext cx="375415" cy="315989"/>
          </a:xfrm>
          <a:custGeom>
            <a:avLst/>
            <a:gdLst>
              <a:gd name="T0" fmla="*/ 143669 w 21600"/>
              <a:gd name="T1" fmla="*/ 0 h 21600"/>
              <a:gd name="T2" fmla="*/ 42076 w 21600"/>
              <a:gd name="T3" fmla="*/ 42076 h 21600"/>
              <a:gd name="T4" fmla="*/ 0 w 21600"/>
              <a:gd name="T5" fmla="*/ 143669 h 21600"/>
              <a:gd name="T6" fmla="*/ 42076 w 21600"/>
              <a:gd name="T7" fmla="*/ 245262 h 21600"/>
              <a:gd name="T8" fmla="*/ 143669 w 21600"/>
              <a:gd name="T9" fmla="*/ 287338 h 21600"/>
              <a:gd name="T10" fmla="*/ 245261 w 21600"/>
              <a:gd name="T11" fmla="*/ 245262 h 21600"/>
              <a:gd name="T12" fmla="*/ 287337 w 21600"/>
              <a:gd name="T13" fmla="*/ 143669 h 21600"/>
              <a:gd name="T14" fmla="*/ 245261 w 21600"/>
              <a:gd name="T15" fmla="*/ 4207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700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843" name="AutoShape 99"/>
          <p:cNvSpPr>
            <a:spLocks noChangeArrowheads="1"/>
          </p:cNvSpPr>
          <p:nvPr/>
        </p:nvSpPr>
        <p:spPr bwMode="auto">
          <a:xfrm>
            <a:off x="10289990" y="4522966"/>
            <a:ext cx="375415" cy="315989"/>
          </a:xfrm>
          <a:custGeom>
            <a:avLst/>
            <a:gdLst>
              <a:gd name="T0" fmla="*/ 143669 w 21600"/>
              <a:gd name="T1" fmla="*/ 0 h 21600"/>
              <a:gd name="T2" fmla="*/ 42076 w 21600"/>
              <a:gd name="T3" fmla="*/ 42076 h 21600"/>
              <a:gd name="T4" fmla="*/ 0 w 21600"/>
              <a:gd name="T5" fmla="*/ 143669 h 21600"/>
              <a:gd name="T6" fmla="*/ 42076 w 21600"/>
              <a:gd name="T7" fmla="*/ 245262 h 21600"/>
              <a:gd name="T8" fmla="*/ 143669 w 21600"/>
              <a:gd name="T9" fmla="*/ 287338 h 21600"/>
              <a:gd name="T10" fmla="*/ 245261 w 21600"/>
              <a:gd name="T11" fmla="*/ 245262 h 21600"/>
              <a:gd name="T12" fmla="*/ 287337 w 21600"/>
              <a:gd name="T13" fmla="*/ 143669 h 21600"/>
              <a:gd name="T14" fmla="*/ 245261 w 21600"/>
              <a:gd name="T15" fmla="*/ 4207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700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844" name="AutoShape 100"/>
          <p:cNvSpPr>
            <a:spLocks noChangeArrowheads="1"/>
          </p:cNvSpPr>
          <p:nvPr/>
        </p:nvSpPr>
        <p:spPr bwMode="auto">
          <a:xfrm>
            <a:off x="3382500" y="5077315"/>
            <a:ext cx="375415" cy="315989"/>
          </a:xfrm>
          <a:custGeom>
            <a:avLst/>
            <a:gdLst>
              <a:gd name="T0" fmla="*/ 143669 w 21600"/>
              <a:gd name="T1" fmla="*/ 0 h 21600"/>
              <a:gd name="T2" fmla="*/ 42076 w 21600"/>
              <a:gd name="T3" fmla="*/ 42076 h 21600"/>
              <a:gd name="T4" fmla="*/ 0 w 21600"/>
              <a:gd name="T5" fmla="*/ 143669 h 21600"/>
              <a:gd name="T6" fmla="*/ 42076 w 21600"/>
              <a:gd name="T7" fmla="*/ 245262 h 21600"/>
              <a:gd name="T8" fmla="*/ 143669 w 21600"/>
              <a:gd name="T9" fmla="*/ 287338 h 21600"/>
              <a:gd name="T10" fmla="*/ 245261 w 21600"/>
              <a:gd name="T11" fmla="*/ 245262 h 21600"/>
              <a:gd name="T12" fmla="*/ 287337 w 21600"/>
              <a:gd name="T13" fmla="*/ 143669 h 21600"/>
              <a:gd name="T14" fmla="*/ 245261 w 21600"/>
              <a:gd name="T15" fmla="*/ 4207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700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845" name="AutoShape 101"/>
          <p:cNvSpPr>
            <a:spLocks noChangeArrowheads="1"/>
          </p:cNvSpPr>
          <p:nvPr/>
        </p:nvSpPr>
        <p:spPr bwMode="auto">
          <a:xfrm>
            <a:off x="5549719" y="5056927"/>
            <a:ext cx="375417" cy="315988"/>
          </a:xfrm>
          <a:custGeom>
            <a:avLst/>
            <a:gdLst>
              <a:gd name="T0" fmla="*/ 143669 w 21600"/>
              <a:gd name="T1" fmla="*/ 0 h 21600"/>
              <a:gd name="T2" fmla="*/ 42076 w 21600"/>
              <a:gd name="T3" fmla="*/ 42076 h 21600"/>
              <a:gd name="T4" fmla="*/ 0 w 21600"/>
              <a:gd name="T5" fmla="*/ 143669 h 21600"/>
              <a:gd name="T6" fmla="*/ 42076 w 21600"/>
              <a:gd name="T7" fmla="*/ 245261 h 21600"/>
              <a:gd name="T8" fmla="*/ 143669 w 21600"/>
              <a:gd name="T9" fmla="*/ 287337 h 21600"/>
              <a:gd name="T10" fmla="*/ 245262 w 21600"/>
              <a:gd name="T11" fmla="*/ 245261 h 21600"/>
              <a:gd name="T12" fmla="*/ 287338 w 21600"/>
              <a:gd name="T13" fmla="*/ 143669 h 21600"/>
              <a:gd name="T14" fmla="*/ 245262 w 21600"/>
              <a:gd name="T15" fmla="*/ 4207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700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846" name="AutoShape 102"/>
          <p:cNvSpPr>
            <a:spLocks noChangeArrowheads="1"/>
          </p:cNvSpPr>
          <p:nvPr/>
        </p:nvSpPr>
        <p:spPr bwMode="auto">
          <a:xfrm>
            <a:off x="7949483" y="5090418"/>
            <a:ext cx="375415" cy="315989"/>
          </a:xfrm>
          <a:custGeom>
            <a:avLst/>
            <a:gdLst>
              <a:gd name="T0" fmla="*/ 143669 w 21600"/>
              <a:gd name="T1" fmla="*/ 0 h 21600"/>
              <a:gd name="T2" fmla="*/ 42076 w 21600"/>
              <a:gd name="T3" fmla="*/ 42076 h 21600"/>
              <a:gd name="T4" fmla="*/ 0 w 21600"/>
              <a:gd name="T5" fmla="*/ 143669 h 21600"/>
              <a:gd name="T6" fmla="*/ 42076 w 21600"/>
              <a:gd name="T7" fmla="*/ 245262 h 21600"/>
              <a:gd name="T8" fmla="*/ 143669 w 21600"/>
              <a:gd name="T9" fmla="*/ 287338 h 21600"/>
              <a:gd name="T10" fmla="*/ 245261 w 21600"/>
              <a:gd name="T11" fmla="*/ 245262 h 21600"/>
              <a:gd name="T12" fmla="*/ 287337 w 21600"/>
              <a:gd name="T13" fmla="*/ 143669 h 21600"/>
              <a:gd name="T14" fmla="*/ 245261 w 21600"/>
              <a:gd name="T15" fmla="*/ 4207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700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847" name="AutoShape 103"/>
          <p:cNvSpPr>
            <a:spLocks noChangeArrowheads="1"/>
          </p:cNvSpPr>
          <p:nvPr/>
        </p:nvSpPr>
        <p:spPr bwMode="auto">
          <a:xfrm>
            <a:off x="3395271" y="5567587"/>
            <a:ext cx="375415" cy="315989"/>
          </a:xfrm>
          <a:custGeom>
            <a:avLst/>
            <a:gdLst>
              <a:gd name="T0" fmla="*/ 143669 w 21600"/>
              <a:gd name="T1" fmla="*/ 0 h 21600"/>
              <a:gd name="T2" fmla="*/ 42076 w 21600"/>
              <a:gd name="T3" fmla="*/ 42076 h 21600"/>
              <a:gd name="T4" fmla="*/ 0 w 21600"/>
              <a:gd name="T5" fmla="*/ 143669 h 21600"/>
              <a:gd name="T6" fmla="*/ 42076 w 21600"/>
              <a:gd name="T7" fmla="*/ 245262 h 21600"/>
              <a:gd name="T8" fmla="*/ 143669 w 21600"/>
              <a:gd name="T9" fmla="*/ 287338 h 21600"/>
              <a:gd name="T10" fmla="*/ 245261 w 21600"/>
              <a:gd name="T11" fmla="*/ 245262 h 21600"/>
              <a:gd name="T12" fmla="*/ 287337 w 21600"/>
              <a:gd name="T13" fmla="*/ 143669 h 21600"/>
              <a:gd name="T14" fmla="*/ 245261 w 21600"/>
              <a:gd name="T15" fmla="*/ 4207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700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848" name="AutoShape 104"/>
          <p:cNvSpPr>
            <a:spLocks noChangeArrowheads="1"/>
          </p:cNvSpPr>
          <p:nvPr/>
        </p:nvSpPr>
        <p:spPr bwMode="auto">
          <a:xfrm>
            <a:off x="5548500" y="5577701"/>
            <a:ext cx="375415" cy="315988"/>
          </a:xfrm>
          <a:custGeom>
            <a:avLst/>
            <a:gdLst>
              <a:gd name="T0" fmla="*/ 143669 w 21600"/>
              <a:gd name="T1" fmla="*/ 0 h 21600"/>
              <a:gd name="T2" fmla="*/ 42076 w 21600"/>
              <a:gd name="T3" fmla="*/ 42076 h 21600"/>
              <a:gd name="T4" fmla="*/ 0 w 21600"/>
              <a:gd name="T5" fmla="*/ 143669 h 21600"/>
              <a:gd name="T6" fmla="*/ 42076 w 21600"/>
              <a:gd name="T7" fmla="*/ 245261 h 21600"/>
              <a:gd name="T8" fmla="*/ 143669 w 21600"/>
              <a:gd name="T9" fmla="*/ 287337 h 21600"/>
              <a:gd name="T10" fmla="*/ 245261 w 21600"/>
              <a:gd name="T11" fmla="*/ 245261 h 21600"/>
              <a:gd name="T12" fmla="*/ 287337 w 21600"/>
              <a:gd name="T13" fmla="*/ 143669 h 21600"/>
              <a:gd name="T14" fmla="*/ 245261 w 21600"/>
              <a:gd name="T15" fmla="*/ 4207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700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849" name="AutoShape 105"/>
          <p:cNvSpPr>
            <a:spLocks noChangeArrowheads="1"/>
          </p:cNvSpPr>
          <p:nvPr/>
        </p:nvSpPr>
        <p:spPr bwMode="auto">
          <a:xfrm>
            <a:off x="10280897" y="5582268"/>
            <a:ext cx="375417" cy="315988"/>
          </a:xfrm>
          <a:custGeom>
            <a:avLst/>
            <a:gdLst>
              <a:gd name="T0" fmla="*/ 143669 w 21600"/>
              <a:gd name="T1" fmla="*/ 0 h 21600"/>
              <a:gd name="T2" fmla="*/ 42076 w 21600"/>
              <a:gd name="T3" fmla="*/ 42076 h 21600"/>
              <a:gd name="T4" fmla="*/ 0 w 21600"/>
              <a:gd name="T5" fmla="*/ 143669 h 21600"/>
              <a:gd name="T6" fmla="*/ 42076 w 21600"/>
              <a:gd name="T7" fmla="*/ 245261 h 21600"/>
              <a:gd name="T8" fmla="*/ 143669 w 21600"/>
              <a:gd name="T9" fmla="*/ 287337 h 21600"/>
              <a:gd name="T10" fmla="*/ 245262 w 21600"/>
              <a:gd name="T11" fmla="*/ 245261 h 21600"/>
              <a:gd name="T12" fmla="*/ 287338 w 21600"/>
              <a:gd name="T13" fmla="*/ 143669 h 21600"/>
              <a:gd name="T14" fmla="*/ 245262 w 21600"/>
              <a:gd name="T15" fmla="*/ 4207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700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850" name="AutoShape 106"/>
          <p:cNvSpPr>
            <a:spLocks noChangeArrowheads="1"/>
          </p:cNvSpPr>
          <p:nvPr/>
        </p:nvSpPr>
        <p:spPr bwMode="auto">
          <a:xfrm>
            <a:off x="5544922" y="6046948"/>
            <a:ext cx="375417" cy="315989"/>
          </a:xfrm>
          <a:custGeom>
            <a:avLst/>
            <a:gdLst>
              <a:gd name="T0" fmla="*/ 143669 w 21600"/>
              <a:gd name="T1" fmla="*/ 0 h 21600"/>
              <a:gd name="T2" fmla="*/ 42076 w 21600"/>
              <a:gd name="T3" fmla="*/ 42076 h 21600"/>
              <a:gd name="T4" fmla="*/ 0 w 21600"/>
              <a:gd name="T5" fmla="*/ 143669 h 21600"/>
              <a:gd name="T6" fmla="*/ 42076 w 21600"/>
              <a:gd name="T7" fmla="*/ 245262 h 21600"/>
              <a:gd name="T8" fmla="*/ 143669 w 21600"/>
              <a:gd name="T9" fmla="*/ 287338 h 21600"/>
              <a:gd name="T10" fmla="*/ 245262 w 21600"/>
              <a:gd name="T11" fmla="*/ 245262 h 21600"/>
              <a:gd name="T12" fmla="*/ 287338 w 21600"/>
              <a:gd name="T13" fmla="*/ 143669 h 21600"/>
              <a:gd name="T14" fmla="*/ 245262 w 21600"/>
              <a:gd name="T15" fmla="*/ 4207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700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851" name="AutoShape 107"/>
          <p:cNvSpPr>
            <a:spLocks noChangeArrowheads="1"/>
          </p:cNvSpPr>
          <p:nvPr/>
        </p:nvSpPr>
        <p:spPr bwMode="auto">
          <a:xfrm>
            <a:off x="7965968" y="6033031"/>
            <a:ext cx="375417" cy="315989"/>
          </a:xfrm>
          <a:custGeom>
            <a:avLst/>
            <a:gdLst>
              <a:gd name="T0" fmla="*/ 143669 w 21600"/>
              <a:gd name="T1" fmla="*/ 0 h 21600"/>
              <a:gd name="T2" fmla="*/ 42076 w 21600"/>
              <a:gd name="T3" fmla="*/ 42076 h 21600"/>
              <a:gd name="T4" fmla="*/ 0 w 21600"/>
              <a:gd name="T5" fmla="*/ 143669 h 21600"/>
              <a:gd name="T6" fmla="*/ 42076 w 21600"/>
              <a:gd name="T7" fmla="*/ 245262 h 21600"/>
              <a:gd name="T8" fmla="*/ 143669 w 21600"/>
              <a:gd name="T9" fmla="*/ 287338 h 21600"/>
              <a:gd name="T10" fmla="*/ 245262 w 21600"/>
              <a:gd name="T11" fmla="*/ 245262 h 21600"/>
              <a:gd name="T12" fmla="*/ 287338 w 21600"/>
              <a:gd name="T13" fmla="*/ 143669 h 21600"/>
              <a:gd name="T14" fmla="*/ 245262 w 21600"/>
              <a:gd name="T15" fmla="*/ 4207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700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852" name="AutoShape 108"/>
          <p:cNvSpPr>
            <a:spLocks noChangeArrowheads="1"/>
          </p:cNvSpPr>
          <p:nvPr/>
        </p:nvSpPr>
        <p:spPr bwMode="auto">
          <a:xfrm>
            <a:off x="10287889" y="6035707"/>
            <a:ext cx="375415" cy="315989"/>
          </a:xfrm>
          <a:custGeom>
            <a:avLst/>
            <a:gdLst>
              <a:gd name="T0" fmla="*/ 143669 w 21600"/>
              <a:gd name="T1" fmla="*/ 0 h 21600"/>
              <a:gd name="T2" fmla="*/ 42076 w 21600"/>
              <a:gd name="T3" fmla="*/ 42076 h 21600"/>
              <a:gd name="T4" fmla="*/ 0 w 21600"/>
              <a:gd name="T5" fmla="*/ 143669 h 21600"/>
              <a:gd name="T6" fmla="*/ 42076 w 21600"/>
              <a:gd name="T7" fmla="*/ 245262 h 21600"/>
              <a:gd name="T8" fmla="*/ 143669 w 21600"/>
              <a:gd name="T9" fmla="*/ 287338 h 21600"/>
              <a:gd name="T10" fmla="*/ 245261 w 21600"/>
              <a:gd name="T11" fmla="*/ 245262 h 21600"/>
              <a:gd name="T12" fmla="*/ 287337 w 21600"/>
              <a:gd name="T13" fmla="*/ 143669 h 21600"/>
              <a:gd name="T14" fmla="*/ 245261 w 21600"/>
              <a:gd name="T15" fmla="*/ 4207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700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818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1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1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1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1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1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1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1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1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1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1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1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1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1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1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1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1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1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1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1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1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1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1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1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30" grpId="0"/>
      <p:bldP spid="8232" grpId="0"/>
      <p:bldP spid="8233" grpId="0"/>
      <p:bldP spid="8234" grpId="0"/>
      <p:bldP spid="31775" grpId="0" animBg="1"/>
      <p:bldP spid="8237" grpId="0"/>
      <p:bldP spid="8238" grpId="0"/>
      <p:bldP spid="8239" grpId="0"/>
      <p:bldP spid="8240" grpId="0"/>
      <p:bldP spid="8241" grpId="0"/>
      <p:bldP spid="8242" grpId="0"/>
      <p:bldP spid="8243" grpId="0"/>
      <p:bldP spid="8244" grpId="0"/>
      <p:bldP spid="8245" grpId="0"/>
      <p:bldP spid="8246" grpId="0"/>
      <p:bldP spid="31787" grpId="0" animBg="1"/>
      <p:bldP spid="31788" grpId="0" animBg="1"/>
      <p:bldP spid="31789" grpId="0" animBg="1"/>
      <p:bldP spid="31790" grpId="0" animBg="1"/>
      <p:bldP spid="31791" grpId="0" animBg="1"/>
      <p:bldP spid="31792" grpId="0" animBg="1"/>
      <p:bldP spid="31793" grpId="0" animBg="1"/>
      <p:bldP spid="31794" grpId="0" animBg="1"/>
      <p:bldP spid="31795" grpId="0" animBg="1"/>
      <p:bldP spid="31796" grpId="0" animBg="1"/>
      <p:bldP spid="8257" grpId="0" animBg="1"/>
      <p:bldP spid="31810" grpId="0" animBg="1"/>
      <p:bldP spid="31811" grpId="0" animBg="1"/>
      <p:bldP spid="31812" grpId="0" animBg="1"/>
      <p:bldP spid="31813" grpId="0" animBg="1"/>
      <p:bldP spid="31818" grpId="0" animBg="1"/>
      <p:bldP spid="31819" grpId="0" animBg="1"/>
      <p:bldP spid="31824" grpId="0" animBg="1"/>
      <p:bldP spid="31825" grpId="0" animBg="1"/>
      <p:bldP spid="31826" grpId="0" animBg="1"/>
      <p:bldP spid="31827" grpId="0" animBg="1"/>
      <p:bldP spid="31828" grpId="0" animBg="1"/>
      <p:bldP spid="31829" grpId="0" animBg="1"/>
      <p:bldP spid="31830" grpId="0" animBg="1"/>
      <p:bldP spid="31831" grpId="0" animBg="1"/>
      <p:bldP spid="8272" grpId="0" animBg="1"/>
      <p:bldP spid="31842" grpId="0" animBg="1"/>
      <p:bldP spid="31843" grpId="0" animBg="1"/>
      <p:bldP spid="31844" grpId="0" animBg="1"/>
      <p:bldP spid="31845" grpId="0" animBg="1"/>
      <p:bldP spid="31846" grpId="0" animBg="1"/>
      <p:bldP spid="31847" grpId="0" animBg="1"/>
      <p:bldP spid="31848" grpId="0" animBg="1"/>
      <p:bldP spid="31849" grpId="0" animBg="1"/>
      <p:bldP spid="31850" grpId="0" animBg="1"/>
      <p:bldP spid="31851" grpId="0" animBg="1"/>
      <p:bldP spid="3185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Рисунок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09"/>
            <a:ext cx="12192000" cy="6858000"/>
          </a:xfrm>
          <a:prstGeom prst="rect">
            <a:avLst/>
          </a:prstGeom>
        </p:spPr>
      </p:pic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1800042" y="4037599"/>
            <a:ext cx="11509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°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0731" name="Object 11"/>
          <p:cNvGraphicFramePr>
            <a:graphicFrameLocks noChangeAspect="1"/>
          </p:cNvGraphicFramePr>
          <p:nvPr>
            <p:extLst/>
          </p:nvPr>
        </p:nvGraphicFramePr>
        <p:xfrm>
          <a:off x="2993659" y="3603085"/>
          <a:ext cx="663575" cy="158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3" name="Уравнение" r:id="rId4" imgW="164957" imgH="393359" progId="Equation.3">
                  <p:embed/>
                </p:oleObj>
              </mc:Choice>
              <mc:Fallback>
                <p:oleObj name="Уравнение" r:id="rId4" imgW="164957" imgH="393359" progId="Equation.3">
                  <p:embed/>
                  <p:pic>
                    <p:nvPicPr>
                      <p:cNvPr id="0" name="Picture 6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3659" y="3603085"/>
                        <a:ext cx="663575" cy="1584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33" name="Rectangle 13"/>
          <p:cNvSpPr>
            <a:spLocks noChangeArrowheads="1"/>
          </p:cNvSpPr>
          <p:nvPr/>
        </p:nvSpPr>
        <p:spPr bwMode="auto">
          <a:xfrm>
            <a:off x="1539716" y="4056086"/>
            <a:ext cx="13954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150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°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</a:p>
        </p:txBody>
      </p:sp>
      <p:graphicFrame>
        <p:nvGraphicFramePr>
          <p:cNvPr id="30734" name="Object 14"/>
          <p:cNvGraphicFramePr>
            <a:graphicFrameLocks noChangeAspect="1"/>
          </p:cNvGraphicFramePr>
          <p:nvPr>
            <p:extLst/>
          </p:nvPr>
        </p:nvGraphicFramePr>
        <p:xfrm>
          <a:off x="2938992" y="3610493"/>
          <a:ext cx="969962" cy="158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4" name="Формула" r:id="rId6" imgW="241195" imgH="393529" progId="Equation.3">
                  <p:embed/>
                </p:oleObj>
              </mc:Choice>
              <mc:Fallback>
                <p:oleObj name="Формула" r:id="rId6" imgW="241195" imgH="393529" progId="Equation.3">
                  <p:embed/>
                  <p:pic>
                    <p:nvPicPr>
                      <p:cNvPr id="0" name="Picture 6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8992" y="3610493"/>
                        <a:ext cx="969962" cy="1584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5" name="Object 15"/>
          <p:cNvGraphicFramePr>
            <a:graphicFrameLocks noChangeAspect="1"/>
          </p:cNvGraphicFramePr>
          <p:nvPr>
            <p:extLst/>
          </p:nvPr>
        </p:nvGraphicFramePr>
        <p:xfrm>
          <a:off x="3021445" y="3610494"/>
          <a:ext cx="663575" cy="158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5" name="Формула" r:id="rId8" imgW="164957" imgH="393359" progId="Equation.3">
                  <p:embed/>
                </p:oleObj>
              </mc:Choice>
              <mc:Fallback>
                <p:oleObj name="Формула" r:id="rId8" imgW="164957" imgH="393359" progId="Equation.3">
                  <p:embed/>
                  <p:pic>
                    <p:nvPicPr>
                      <p:cNvPr id="0" name="Picture 6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1445" y="3610494"/>
                        <a:ext cx="663575" cy="1584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1787376" y="4054486"/>
            <a:ext cx="12239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°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737" name="Text Box 17"/>
          <p:cNvSpPr txBox="1">
            <a:spLocks noChangeArrowheads="1"/>
          </p:cNvSpPr>
          <p:nvPr/>
        </p:nvSpPr>
        <p:spPr bwMode="auto">
          <a:xfrm>
            <a:off x="1536012" y="4056086"/>
            <a:ext cx="14398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360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°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0739" name="Object 19"/>
          <p:cNvGraphicFramePr>
            <a:graphicFrameLocks noChangeAspect="1"/>
          </p:cNvGraphicFramePr>
          <p:nvPr>
            <p:extLst/>
          </p:nvPr>
        </p:nvGraphicFramePr>
        <p:xfrm>
          <a:off x="3001884" y="4038324"/>
          <a:ext cx="936625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6" name="Формула" r:id="rId10" imgW="228402" imgH="177646" progId="Equation.3">
                  <p:embed/>
                </p:oleObj>
              </mc:Choice>
              <mc:Fallback>
                <p:oleObj name="Формула" r:id="rId10" imgW="228402" imgH="177646" progId="Equation.3">
                  <p:embed/>
                  <p:pic>
                    <p:nvPicPr>
                      <p:cNvPr id="0" name="Picture 6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1884" y="4038324"/>
                        <a:ext cx="936625" cy="728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1760619" y="4052417"/>
            <a:ext cx="11525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°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0742" name="Object 22"/>
          <p:cNvGraphicFramePr>
            <a:graphicFrameLocks noChangeAspect="1"/>
          </p:cNvGraphicFramePr>
          <p:nvPr>
            <p:extLst/>
          </p:nvPr>
        </p:nvGraphicFramePr>
        <p:xfrm>
          <a:off x="2999004" y="3616542"/>
          <a:ext cx="647700" cy="1544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7" name="Формула" r:id="rId12" imgW="164957" imgH="393359" progId="Equation.3">
                  <p:embed/>
                </p:oleObj>
              </mc:Choice>
              <mc:Fallback>
                <p:oleObj name="Формула" r:id="rId12" imgW="164957" imgH="393359" progId="Equation.3">
                  <p:embed/>
                  <p:pic>
                    <p:nvPicPr>
                      <p:cNvPr id="0" name="Picture 6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9004" y="3616542"/>
                        <a:ext cx="647700" cy="1544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1487374" y="4037599"/>
            <a:ext cx="1584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270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°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0744" name="Object 24"/>
          <p:cNvGraphicFramePr>
            <a:graphicFrameLocks noChangeAspect="1"/>
          </p:cNvGraphicFramePr>
          <p:nvPr>
            <p:extLst/>
          </p:nvPr>
        </p:nvGraphicFramePr>
        <p:xfrm>
          <a:off x="3021403" y="3760586"/>
          <a:ext cx="795338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8" name="Формула" r:id="rId14" imgW="241195" imgH="393529" progId="Equation.3">
                  <p:embed/>
                </p:oleObj>
              </mc:Choice>
              <mc:Fallback>
                <p:oleObj name="Формула" r:id="rId14" imgW="241195" imgH="393529" progId="Equation.3">
                  <p:embed/>
                  <p:pic>
                    <p:nvPicPr>
                      <p:cNvPr id="0" name="Picture 6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1403" y="3760586"/>
                        <a:ext cx="795338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6" name="Text Box 26"/>
          <p:cNvSpPr txBox="1">
            <a:spLocks noChangeArrowheads="1"/>
          </p:cNvSpPr>
          <p:nvPr/>
        </p:nvSpPr>
        <p:spPr bwMode="auto">
          <a:xfrm>
            <a:off x="1508515" y="4059755"/>
            <a:ext cx="15128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135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°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0747" name="Object 27"/>
          <p:cNvGraphicFramePr>
            <a:graphicFrameLocks noChangeAspect="1"/>
          </p:cNvGraphicFramePr>
          <p:nvPr>
            <p:extLst/>
          </p:nvPr>
        </p:nvGraphicFramePr>
        <p:xfrm>
          <a:off x="3050762" y="3772751"/>
          <a:ext cx="727075" cy="1185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9" name="Формула" r:id="rId16" imgW="241195" imgH="393529" progId="Equation.3">
                  <p:embed/>
                </p:oleObj>
              </mc:Choice>
              <mc:Fallback>
                <p:oleObj name="Формула" r:id="rId16" imgW="241195" imgH="393529" progId="Equation.3">
                  <p:embed/>
                  <p:pic>
                    <p:nvPicPr>
                      <p:cNvPr id="0" name="Picture 6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0762" y="3772751"/>
                        <a:ext cx="727075" cy="1185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8" name="Text Box 28"/>
          <p:cNvSpPr txBox="1">
            <a:spLocks noChangeArrowheads="1"/>
          </p:cNvSpPr>
          <p:nvPr/>
        </p:nvSpPr>
        <p:spPr bwMode="auto">
          <a:xfrm>
            <a:off x="1787376" y="4081982"/>
            <a:ext cx="12239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°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0749" name="Object 29"/>
          <p:cNvGraphicFramePr>
            <a:graphicFrameLocks noChangeAspect="1"/>
          </p:cNvGraphicFramePr>
          <p:nvPr>
            <p:extLst/>
          </p:nvPr>
        </p:nvGraphicFramePr>
        <p:xfrm>
          <a:off x="3071699" y="3638016"/>
          <a:ext cx="647700" cy="1544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0" name="Формула" r:id="rId18" imgW="164957" imgH="393359" progId="Equation.3">
                  <p:embed/>
                </p:oleObj>
              </mc:Choice>
              <mc:Fallback>
                <p:oleObj name="Формула" r:id="rId18" imgW="164957" imgH="393359" progId="Equation.3">
                  <p:embed/>
                  <p:pic>
                    <p:nvPicPr>
                      <p:cNvPr id="0" name="Picture 6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699" y="3638016"/>
                        <a:ext cx="647700" cy="1544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0" name="Text Box 30"/>
          <p:cNvSpPr txBox="1">
            <a:spLocks noChangeArrowheads="1"/>
          </p:cNvSpPr>
          <p:nvPr/>
        </p:nvSpPr>
        <p:spPr bwMode="auto">
          <a:xfrm>
            <a:off x="1524339" y="4056498"/>
            <a:ext cx="1584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180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°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0751" name="Object 31"/>
          <p:cNvGraphicFramePr>
            <a:graphicFrameLocks noChangeAspect="1"/>
          </p:cNvGraphicFramePr>
          <p:nvPr>
            <p:extLst/>
          </p:nvPr>
        </p:nvGraphicFramePr>
        <p:xfrm>
          <a:off x="3097547" y="3992532"/>
          <a:ext cx="8636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1" name="Уравнение" r:id="rId20" imgW="139700" imgH="139700" progId="Equation.3">
                  <p:embed/>
                </p:oleObj>
              </mc:Choice>
              <mc:Fallback>
                <p:oleObj name="Уравнение" r:id="rId20" imgW="139700" imgH="139700" progId="Equation.3">
                  <p:embed/>
                  <p:pic>
                    <p:nvPicPr>
                      <p:cNvPr id="0" name="Picture 6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7547" y="3992532"/>
                        <a:ext cx="863600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2" name="Text Box 32"/>
          <p:cNvSpPr txBox="1">
            <a:spLocks noChangeArrowheads="1"/>
          </p:cNvSpPr>
          <p:nvPr/>
        </p:nvSpPr>
        <p:spPr bwMode="auto">
          <a:xfrm>
            <a:off x="1274132" y="4045008"/>
            <a:ext cx="17287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- 210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°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0753" name="Object 33"/>
          <p:cNvGraphicFramePr>
            <a:graphicFrameLocks noChangeAspect="1"/>
          </p:cNvGraphicFramePr>
          <p:nvPr>
            <p:extLst/>
          </p:nvPr>
        </p:nvGraphicFramePr>
        <p:xfrm>
          <a:off x="2991888" y="3669765"/>
          <a:ext cx="1416050" cy="151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2" name="Формула" r:id="rId22" imgW="368140" imgH="393529" progId="Equation.3">
                  <p:embed/>
                </p:oleObj>
              </mc:Choice>
              <mc:Fallback>
                <p:oleObj name="Формула" r:id="rId22" imgW="368140" imgH="393529" progId="Equation.3">
                  <p:embed/>
                  <p:pic>
                    <p:nvPicPr>
                      <p:cNvPr id="0" name="Picture 6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1888" y="3669765"/>
                        <a:ext cx="1416050" cy="1512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4" name="Text Box 34"/>
          <p:cNvSpPr txBox="1">
            <a:spLocks noChangeArrowheads="1"/>
          </p:cNvSpPr>
          <p:nvPr/>
        </p:nvSpPr>
        <p:spPr bwMode="auto">
          <a:xfrm>
            <a:off x="1252307" y="4074573"/>
            <a:ext cx="19446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- 720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°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0755" name="Object 35"/>
          <p:cNvGraphicFramePr>
            <a:graphicFrameLocks noChangeAspect="1"/>
          </p:cNvGraphicFramePr>
          <p:nvPr>
            <p:extLst/>
          </p:nvPr>
        </p:nvGraphicFramePr>
        <p:xfrm>
          <a:off x="2954844" y="3959441"/>
          <a:ext cx="1655762" cy="858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3" name="Формула" r:id="rId24" imgW="342603" imgH="177646" progId="Equation.3">
                  <p:embed/>
                </p:oleObj>
              </mc:Choice>
              <mc:Fallback>
                <p:oleObj name="Формула" r:id="rId24" imgW="342603" imgH="177646" progId="Equation.3">
                  <p:embed/>
                  <p:pic>
                    <p:nvPicPr>
                      <p:cNvPr id="0" name="Picture 6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4844" y="3959441"/>
                        <a:ext cx="1655762" cy="858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1023582" y="1280954"/>
            <a:ext cx="1031770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cs typeface="Times New Roman" panose="02020603050405020304" pitchFamily="18" charset="0"/>
              </a:rPr>
              <a:t>“O‘Z O‘RNINI TOP” </a:t>
            </a:r>
            <a:r>
              <a:rPr kumimoji="0" lang="en-US" sz="400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cs typeface="Times New Roman" panose="02020603050405020304" pitchFamily="18" charset="0"/>
              </a:rPr>
              <a:t>o‘yini</a:t>
            </a:r>
            <a:endParaRPr kumimoji="0" lang="ru-RU" sz="400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7044448" y="3024417"/>
            <a:ext cx="3143250" cy="321468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>
                <a:spLocks noChangeArrowheads="1"/>
              </p:cNvSpPr>
              <p:nvPr/>
            </p:nvSpPr>
            <p:spPr bwMode="auto">
              <a:xfrm>
                <a:off x="5399255" y="3667614"/>
                <a:ext cx="172638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2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20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Georgia" panose="02040502050405020303" pitchFamily="18" charset="0"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5</a:t>
                </a:r>
                <a:r>
                  <a:rPr kumimoji="0" lang="el-G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π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/6, (15</a:t>
                </a:r>
                <a14:m>
                  <m:oMath xmlns:m="http://schemas.openxmlformats.org/officeDocument/2006/math">
                    <m:r>
                      <a:rPr kumimoji="0" lang="en-US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kumimoji="0" lang="en-US" sz="1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</a:t>
                </a:r>
                <a:endPara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9255" y="3667614"/>
                <a:ext cx="1726384" cy="369332"/>
              </a:xfrm>
              <a:prstGeom prst="rect">
                <a:avLst/>
              </a:prstGeom>
              <a:blipFill rotWithShape="1">
                <a:blip r:embed="rId26"/>
                <a:stretch>
                  <a:fillRect t="-8333" r="-2827" b="-26667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>
                <a:spLocks noChangeArrowheads="1"/>
              </p:cNvSpPr>
              <p:nvPr/>
            </p:nvSpPr>
            <p:spPr bwMode="auto">
              <a:xfrm>
                <a:off x="6022996" y="4284893"/>
                <a:ext cx="1122601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2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20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Georgia" panose="02040502050405020303" pitchFamily="18" charset="0"/>
                  <a:buNone/>
                  <a:tabLst/>
                  <a:defRPr/>
                </a:pPr>
                <a:r>
                  <a:rPr kumimoji="0" lang="el-GR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π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(18</a:t>
                </a:r>
                <a14:m>
                  <m:oMath xmlns:m="http://schemas.openxmlformats.org/officeDocument/2006/math">
                    <m:r>
                      <a:rPr kumimoji="0" lang="en-US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kumimoji="0" lang="en-US" sz="1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</a:t>
                </a:r>
                <a:endPara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22996" y="4284893"/>
                <a:ext cx="1122601" cy="646331"/>
              </a:xfrm>
              <a:prstGeom prst="rect">
                <a:avLst/>
              </a:prstGeom>
              <a:blipFill rotWithShape="1">
                <a:blip r:embed="rId27"/>
                <a:stretch>
                  <a:fillRect l="-4348" t="-4717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>
                <a:spLocks noChangeArrowheads="1"/>
              </p:cNvSpPr>
              <p:nvPr/>
            </p:nvSpPr>
            <p:spPr bwMode="auto">
              <a:xfrm>
                <a:off x="8011909" y="6291720"/>
                <a:ext cx="1418316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2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20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Georgia" panose="02040502050405020303" pitchFamily="18" charset="0"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  <a:r>
                  <a:rPr kumimoji="0" lang="el-G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π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/2 (27</a:t>
                </a:r>
                <a14:m>
                  <m:oMath xmlns:m="http://schemas.openxmlformats.org/officeDocument/2006/math">
                    <m:r>
                      <a:rPr kumimoji="0" lang="en-US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kumimoji="0" lang="en-US" sz="1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</a:t>
                </a:r>
                <a:endPara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11909" y="6291720"/>
                <a:ext cx="1418316" cy="646331"/>
              </a:xfrm>
              <a:prstGeom prst="rect">
                <a:avLst/>
              </a:prstGeom>
              <a:blipFill rotWithShape="1">
                <a:blip r:embed="rId28"/>
                <a:stretch>
                  <a:fillRect l="-3433" t="-4717" r="-429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/>
              <p:cNvSpPr txBox="1">
                <a:spLocks noChangeArrowheads="1"/>
              </p:cNvSpPr>
              <p:nvPr/>
            </p:nvSpPr>
            <p:spPr bwMode="auto">
              <a:xfrm>
                <a:off x="10215367" y="4576992"/>
                <a:ext cx="1639206" cy="36933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2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20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Georgia" panose="02040502050405020303" pitchFamily="18" charset="0"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  <a:r>
                  <a:rPr kumimoji="0" lang="el-G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π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(36</a:t>
                </a:r>
                <a14:m>
                  <m:oMath xmlns:m="http://schemas.openxmlformats.org/officeDocument/2006/math">
                    <m:r>
                      <a:rPr kumimoji="0" lang="en-US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kumimoji="0" lang="en-US" sz="1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</a:t>
                </a:r>
                <a:endPara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15367" y="4576992"/>
                <a:ext cx="1639206" cy="369332"/>
              </a:xfrm>
              <a:prstGeom prst="rect">
                <a:avLst/>
              </a:prstGeom>
              <a:blipFill rotWithShape="1">
                <a:blip r:embed="rId29"/>
                <a:stretch>
                  <a:fillRect l="-3346" t="-8333" b="-26667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8673223" y="3573692"/>
            <a:ext cx="1181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chorak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7403223" y="3562580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chorak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7403223" y="5008792"/>
            <a:ext cx="1181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III chorak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8711323" y="4996092"/>
            <a:ext cx="1181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chorak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>
                <a:spLocks noChangeArrowheads="1"/>
              </p:cNvSpPr>
              <p:nvPr/>
            </p:nvSpPr>
            <p:spPr bwMode="auto">
              <a:xfrm>
                <a:off x="9793997" y="3304452"/>
                <a:ext cx="1241477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2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20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Georgia" panose="02040502050405020303" pitchFamily="18" charset="0"/>
                  <a:buNone/>
                  <a:tabLst/>
                  <a:defRPr/>
                </a:pPr>
                <a:r>
                  <a:rPr kumimoji="0" lang="el-GR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π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/4 (45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</a:t>
                </a:r>
                <a:endPara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93997" y="3304452"/>
                <a:ext cx="1241477" cy="646331"/>
              </a:xfrm>
              <a:prstGeom prst="rect">
                <a:avLst/>
              </a:prstGeom>
              <a:blipFill rotWithShape="1">
                <a:blip r:embed="rId30"/>
                <a:stretch>
                  <a:fillRect l="-4433" t="-4717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>
                <a:spLocks noChangeArrowheads="1"/>
              </p:cNvSpPr>
              <p:nvPr/>
            </p:nvSpPr>
            <p:spPr bwMode="auto">
              <a:xfrm>
                <a:off x="9402772" y="2939947"/>
                <a:ext cx="118551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2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20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l-GR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π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/3 (</a:t>
                </a:r>
                <a14:m>
                  <m:oMath xmlns:m="http://schemas.openxmlformats.org/officeDocument/2006/math">
                    <m:r>
                      <a:rPr kumimoji="0" lang="en-US" sz="1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𝟔𝟎</m:t>
                    </m:r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</a:t>
                </a:r>
                <a:endPara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02772" y="2939947"/>
                <a:ext cx="1185519" cy="369332"/>
              </a:xfrm>
              <a:prstGeom prst="rect">
                <a:avLst/>
              </a:prstGeom>
              <a:blipFill rotWithShape="1">
                <a:blip r:embed="rId31"/>
                <a:stretch>
                  <a:fillRect l="-4103" t="-8197" b="-2459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>
                <a:spLocks noChangeArrowheads="1"/>
              </p:cNvSpPr>
              <p:nvPr/>
            </p:nvSpPr>
            <p:spPr bwMode="auto">
              <a:xfrm>
                <a:off x="10070274" y="3769295"/>
                <a:ext cx="1327097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2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20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Georgia" panose="02040502050405020303" pitchFamily="18" charset="0"/>
                  <a:buNone/>
                  <a:tabLst/>
                  <a:defRPr/>
                </a:pPr>
                <a:r>
                  <a:rPr kumimoji="0" lang="el-GR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π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/6 (3</a:t>
                </a:r>
                <a14:m>
                  <m:oMath xmlns:m="http://schemas.openxmlformats.org/officeDocument/2006/math">
                    <m:r>
                      <a:rPr kumimoji="0" lang="en-US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kumimoji="0" lang="en-US" sz="1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</a:t>
                </a:r>
                <a:endPara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70274" y="3769295"/>
                <a:ext cx="1327097" cy="646331"/>
              </a:xfrm>
              <a:prstGeom prst="rect">
                <a:avLst/>
              </a:prstGeom>
              <a:blipFill rotWithShape="1">
                <a:blip r:embed="rId32"/>
                <a:stretch>
                  <a:fillRect l="-4128" t="-4717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>
                <a:spLocks noChangeArrowheads="1"/>
              </p:cNvSpPr>
              <p:nvPr/>
            </p:nvSpPr>
            <p:spPr bwMode="auto">
              <a:xfrm>
                <a:off x="6099196" y="3267666"/>
                <a:ext cx="1690833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2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20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Georgia" panose="02040502050405020303" pitchFamily="18" charset="0"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  <a:r>
                  <a:rPr kumimoji="0" lang="el-G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π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/4 (135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</a:t>
                </a:r>
                <a:endPara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9196" y="3267666"/>
                <a:ext cx="1690833" cy="646331"/>
              </a:xfrm>
              <a:prstGeom prst="rect">
                <a:avLst/>
              </a:prstGeom>
              <a:blipFill rotWithShape="1">
                <a:blip r:embed="rId33"/>
                <a:stretch>
                  <a:fillRect l="-3249" t="-4717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Овал 43"/>
          <p:cNvSpPr/>
          <p:nvPr/>
        </p:nvSpPr>
        <p:spPr>
          <a:xfrm>
            <a:off x="10094440" y="4606682"/>
            <a:ext cx="142875" cy="142875"/>
          </a:xfrm>
          <a:prstGeom prst="ellipse">
            <a:avLst/>
          </a:prstGeom>
          <a:solidFill>
            <a:srgbClr val="FF0000"/>
          </a:solidFill>
          <a:ln/>
          <a:effectLst>
            <a:glow rad="228600">
              <a:schemeClr val="accent6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glow rad="228600">
                  <a:srgbClr val="F14124">
                    <a:satMod val="175000"/>
                    <a:alpha val="40000"/>
                  </a:srgbClr>
                </a:glow>
              </a:effectLst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10128088" y="4592827"/>
            <a:ext cx="142875" cy="142875"/>
          </a:xfrm>
          <a:prstGeom prst="ellipse">
            <a:avLst/>
          </a:prstGeom>
          <a:solidFill>
            <a:srgbClr val="FF0000"/>
          </a:solidFill>
          <a:ln/>
          <a:effectLst>
            <a:glow rad="228600">
              <a:schemeClr val="accent6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glow rad="228600">
                  <a:srgbClr val="F14124">
                    <a:satMod val="175000"/>
                    <a:alpha val="40000"/>
                  </a:srgbClr>
                </a:glow>
              </a:effectLst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10104335" y="4616582"/>
            <a:ext cx="142875" cy="142875"/>
          </a:xfrm>
          <a:prstGeom prst="ellipse">
            <a:avLst/>
          </a:prstGeom>
          <a:solidFill>
            <a:srgbClr val="FF0000"/>
          </a:solidFill>
          <a:ln/>
          <a:effectLst>
            <a:glow rad="228600">
              <a:schemeClr val="accent6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glow rad="228600">
                  <a:srgbClr val="F14124">
                    <a:satMod val="175000"/>
                    <a:alpha val="40000"/>
                  </a:srgbClr>
                </a:glow>
              </a:effectLst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10128457" y="4602727"/>
            <a:ext cx="142875" cy="142875"/>
          </a:xfrm>
          <a:prstGeom prst="ellipse">
            <a:avLst/>
          </a:prstGeom>
          <a:solidFill>
            <a:srgbClr val="FF0000"/>
          </a:solidFill>
          <a:ln/>
          <a:effectLst>
            <a:glow rad="228600">
              <a:schemeClr val="accent6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glow rad="228600">
                  <a:srgbClr val="F14124">
                    <a:satMod val="175000"/>
                    <a:alpha val="40000"/>
                  </a:srgbClr>
                </a:glow>
              </a:effectLst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10106509" y="4629034"/>
            <a:ext cx="142875" cy="142875"/>
          </a:xfrm>
          <a:prstGeom prst="ellipse">
            <a:avLst/>
          </a:prstGeom>
          <a:solidFill>
            <a:srgbClr val="FF0000"/>
          </a:solidFill>
          <a:ln/>
          <a:effectLst>
            <a:glow rad="228600">
              <a:schemeClr val="accent6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glow rad="228600">
                  <a:srgbClr val="F14124">
                    <a:satMod val="175000"/>
                    <a:alpha val="40000"/>
                  </a:srgbClr>
                </a:glow>
              </a:effectLst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10116445" y="4610637"/>
            <a:ext cx="142875" cy="142875"/>
          </a:xfrm>
          <a:prstGeom prst="ellipse">
            <a:avLst/>
          </a:prstGeom>
          <a:solidFill>
            <a:srgbClr val="FF0000"/>
          </a:solidFill>
          <a:ln/>
          <a:effectLst>
            <a:glow rad="228600">
              <a:schemeClr val="accent6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glow rad="228600">
                  <a:srgbClr val="F14124">
                    <a:satMod val="175000"/>
                    <a:alpha val="40000"/>
                  </a:srgbClr>
                </a:glow>
              </a:effectLst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Овал 49"/>
          <p:cNvSpPr/>
          <p:nvPr/>
        </p:nvSpPr>
        <p:spPr>
          <a:xfrm>
            <a:off x="10078471" y="4606681"/>
            <a:ext cx="142875" cy="142875"/>
          </a:xfrm>
          <a:prstGeom prst="ellipse">
            <a:avLst/>
          </a:prstGeom>
          <a:solidFill>
            <a:srgbClr val="FF0000"/>
          </a:solidFill>
          <a:ln/>
          <a:effectLst>
            <a:glow rad="228600">
              <a:schemeClr val="accent6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glow rad="228600">
                  <a:srgbClr val="F14124">
                    <a:satMod val="175000"/>
                    <a:alpha val="40000"/>
                  </a:srgbClr>
                </a:glow>
              </a:effectLst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10108683" y="4608252"/>
            <a:ext cx="142875" cy="142875"/>
          </a:xfrm>
          <a:prstGeom prst="ellipse">
            <a:avLst/>
          </a:prstGeom>
          <a:solidFill>
            <a:srgbClr val="FF0000"/>
          </a:solidFill>
          <a:ln/>
          <a:effectLst>
            <a:glow rad="228600">
              <a:schemeClr val="accent6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glow rad="228600">
                  <a:srgbClr val="F14124">
                    <a:satMod val="175000"/>
                    <a:alpha val="40000"/>
                  </a:srgbClr>
                </a:glow>
              </a:effectLst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10109245" y="4606571"/>
            <a:ext cx="183338" cy="187799"/>
          </a:xfrm>
          <a:prstGeom prst="ellipse">
            <a:avLst/>
          </a:prstGeom>
          <a:solidFill>
            <a:srgbClr val="FF0000"/>
          </a:solidFill>
          <a:ln/>
          <a:effectLst>
            <a:glow rad="228600">
              <a:schemeClr val="accent6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glow rad="228600">
                  <a:srgbClr val="F14124">
                    <a:satMod val="175000"/>
                    <a:alpha val="40000"/>
                  </a:srgbClr>
                </a:glow>
              </a:effectLst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Овал 52"/>
          <p:cNvSpPr/>
          <p:nvPr/>
        </p:nvSpPr>
        <p:spPr>
          <a:xfrm>
            <a:off x="10100586" y="4576943"/>
            <a:ext cx="183338" cy="187799"/>
          </a:xfrm>
          <a:prstGeom prst="ellipse">
            <a:avLst/>
          </a:prstGeom>
          <a:solidFill>
            <a:srgbClr val="FF0000"/>
          </a:solidFill>
          <a:ln/>
          <a:effectLst>
            <a:glow rad="228600">
              <a:schemeClr val="accent6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glow rad="228600">
                  <a:srgbClr val="F14124">
                    <a:satMod val="175000"/>
                    <a:alpha val="40000"/>
                  </a:srgbClr>
                </a:glow>
              </a:effectLst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>
                <a:spLocks noChangeArrowheads="1"/>
              </p:cNvSpPr>
              <p:nvPr/>
            </p:nvSpPr>
            <p:spPr bwMode="auto">
              <a:xfrm>
                <a:off x="8142537" y="2601914"/>
                <a:ext cx="124414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2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20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Georgia" panose="02040502050405020303" pitchFamily="18" charset="0"/>
                  <a:buNone/>
                  <a:tabLst/>
                  <a:defRPr/>
                </a:pPr>
                <a:r>
                  <a:rPr kumimoji="0" lang="el-GR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π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/2 (9</a:t>
                </a:r>
                <a14:m>
                  <m:oMath xmlns:m="http://schemas.openxmlformats.org/officeDocument/2006/math">
                    <m:r>
                      <a:rPr kumimoji="0" lang="en-US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kumimoji="0" lang="en-US" sz="1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</a:t>
                </a:r>
                <a:endPara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42537" y="2601914"/>
                <a:ext cx="1244145" cy="369332"/>
              </a:xfrm>
              <a:prstGeom prst="rect">
                <a:avLst/>
              </a:prstGeom>
              <a:blipFill rotWithShape="1">
                <a:blip r:embed="rId34"/>
                <a:stretch>
                  <a:fillRect l="-4412" t="-8333" b="-26667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Овал 54"/>
          <p:cNvSpPr/>
          <p:nvPr/>
        </p:nvSpPr>
        <p:spPr>
          <a:xfrm>
            <a:off x="10116629" y="4620165"/>
            <a:ext cx="142875" cy="142875"/>
          </a:xfrm>
          <a:prstGeom prst="ellipse">
            <a:avLst/>
          </a:prstGeom>
          <a:solidFill>
            <a:srgbClr val="FF0000"/>
          </a:solidFill>
          <a:ln/>
          <a:effectLst>
            <a:glow rad="228600">
              <a:schemeClr val="accent6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glow rad="228600">
                  <a:srgbClr val="F14124">
                    <a:satMod val="175000"/>
                    <a:alpha val="40000"/>
                  </a:srgbClr>
                </a:glow>
              </a:effectLst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>
                <a:spLocks noChangeArrowheads="1"/>
              </p:cNvSpPr>
              <p:nvPr/>
            </p:nvSpPr>
            <p:spPr bwMode="auto">
              <a:xfrm>
                <a:off x="10155480" y="4077072"/>
                <a:ext cx="16392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2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20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Georgia" panose="02040502050405020303" pitchFamily="18" charset="0"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-4</a:t>
                </a:r>
                <a:r>
                  <a:rPr kumimoji="0" lang="el-G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π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,(-72</a:t>
                </a:r>
                <a14:m>
                  <m:oMath xmlns:m="http://schemas.openxmlformats.org/officeDocument/2006/math">
                    <m:r>
                      <a:rPr kumimoji="0" lang="en-US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kumimoji="0" lang="en-US" sz="1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</a:t>
                </a:r>
                <a:endPara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55480" y="4077072"/>
                <a:ext cx="1639206" cy="369332"/>
              </a:xfrm>
              <a:prstGeom prst="rect">
                <a:avLst/>
              </a:prstGeom>
              <a:blipFill rotWithShape="1">
                <a:blip r:embed="rId35"/>
                <a:stretch>
                  <a:fillRect l="-3346" t="-8333" b="-26667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>
                <a:spLocks noChangeArrowheads="1"/>
              </p:cNvSpPr>
              <p:nvPr/>
            </p:nvSpPr>
            <p:spPr bwMode="auto">
              <a:xfrm>
                <a:off x="5422978" y="3897316"/>
                <a:ext cx="172638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2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20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C3260C"/>
                  </a:buClr>
                  <a:buSzPct val="130000"/>
                  <a:buFont typeface="Georgia" panose="02040502050405020303" pitchFamily="18" charset="0"/>
                  <a:buChar char="*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Georgia" panose="02040502050405020303" pitchFamily="18" charset="0"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-7</a:t>
                </a:r>
                <a:r>
                  <a:rPr kumimoji="0" lang="el-G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π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/6, (-21</a:t>
                </a:r>
                <a14:m>
                  <m:oMath xmlns:m="http://schemas.openxmlformats.org/officeDocument/2006/math">
                    <m:r>
                      <a:rPr kumimoji="0" lang="en-US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kumimoji="0" lang="en-US" sz="1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</a:t>
                </a:r>
                <a:endPara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22978" y="3897316"/>
                <a:ext cx="1726384" cy="369332"/>
              </a:xfrm>
              <a:prstGeom prst="rect">
                <a:avLst/>
              </a:prstGeom>
              <a:blipFill rotWithShape="1">
                <a:blip r:embed="rId36"/>
                <a:stretch>
                  <a:fillRect t="-8197" r="-2827" b="-2459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Прямоугольник 1"/>
          <p:cNvSpPr/>
          <p:nvPr/>
        </p:nvSpPr>
        <p:spPr>
          <a:xfrm>
            <a:off x="623392" y="-27384"/>
            <a:ext cx="1137726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z-Cyrl-UZ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“Nurtani koordinatalar boshi atrofida burish”</a:t>
            </a:r>
            <a:r>
              <a:rPr lang="en-GB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mavzusi</a:t>
            </a:r>
            <a:r>
              <a:rPr lang="uz-Cyrl-UZ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(algebra, 9-sinf)</a:t>
            </a:r>
            <a:r>
              <a:rPr lang="uz-Cyrl-UZ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48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912424" y="4283804"/>
            <a:ext cx="1224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P(1,0)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 rot="19792695">
                <a:off x="325796" y="2581770"/>
                <a:ext cx="338131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10" dirty="0" smtClean="0">
                          <a:solidFill>
                            <a:srgbClr val="0070C0"/>
                          </a:solidFill>
                          <a:effectLst>
                            <a:outerShdw dist="35921" dir="2700000" algn="ctr" rotWithShape="0">
                              <a:srgbClr val="C0C0C0">
                                <a:alpha val="79999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𝟏𝟖𝟎</m:t>
                      </m:r>
                      <m:r>
                        <a:rPr lang="en-US" sz="3200" b="1" i="1" kern="10" dirty="0">
                          <a:solidFill>
                            <a:srgbClr val="0070C0"/>
                          </a:solidFill>
                          <a:effectLst>
                            <a:outerShdw dist="35921" dir="2700000" algn="ctr" rotWithShape="0">
                              <a:srgbClr val="C0C0C0">
                                <a:alpha val="79999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°=</m:t>
                      </m:r>
                      <m:r>
                        <a:rPr lang="en-US" sz="3200" b="1" i="1" kern="10" dirty="0">
                          <a:solidFill>
                            <a:srgbClr val="0070C0"/>
                          </a:solidFill>
                          <a:effectLst>
                            <a:outerShdw dist="35921" dir="2700000" algn="ctr" rotWithShape="0">
                              <a:srgbClr val="C0C0C0">
                                <a:alpha val="79999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r>
                        <a:rPr lang="en-US" sz="3200" b="1" i="1" kern="10" dirty="0">
                          <a:solidFill>
                            <a:srgbClr val="0070C0"/>
                          </a:solidFill>
                          <a:effectLst>
                            <a:outerShdw dist="35921" dir="2700000" algn="ctr" rotWithShape="0">
                              <a:srgbClr val="C0C0C0">
                                <a:alpha val="79999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3200" b="1" i="1" kern="10" dirty="0">
                          <a:solidFill>
                            <a:srgbClr val="0070C0"/>
                          </a:solidFill>
                          <a:effectLst>
                            <a:outerShdw dist="35921" dir="2700000" algn="ctr" rotWithShape="0">
                              <a:srgbClr val="C0C0C0">
                                <a:alpha val="79999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en-US" sz="3200" b="1" i="1" kern="10" dirty="0">
                          <a:solidFill>
                            <a:srgbClr val="0070C0"/>
                          </a:solidFill>
                          <a:effectLst>
                            <a:outerShdw dist="35921" dir="2700000" algn="ctr" rotWithShape="0">
                              <a:srgbClr val="C0C0C0">
                                <a:alpha val="79999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3200" b="1" i="1" kern="10" dirty="0">
                          <a:solidFill>
                            <a:srgbClr val="0070C0"/>
                          </a:solidFill>
                          <a:effectLst>
                            <a:outerShdw dist="35921" dir="2700000" algn="ctr" rotWithShape="0">
                              <a:srgbClr val="C0C0C0">
                                <a:alpha val="79999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𝟏𝟒</m:t>
                      </m:r>
                    </m:oMath>
                  </m:oMathPara>
                </a14:m>
                <a:endParaRPr lang="en-US" sz="2400" b="1" i="1" kern="10" dirty="0">
                  <a:solidFill>
                    <a:srgbClr val="0070C0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Impact" panose="020B080603090205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792695">
                <a:off x="325796" y="2581770"/>
                <a:ext cx="3381310" cy="584775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185" t="15278" r="14014" b="12382"/>
          <a:stretch/>
        </p:blipFill>
        <p:spPr>
          <a:xfrm>
            <a:off x="5208794" y="2756046"/>
            <a:ext cx="6928858" cy="376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1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4.07407E-6 C 0.0017 -0.00672 0.0017 -0.01343 0.00144 -0.01968 C 0.00131 -0.02593 0.00118 -0.03218 0.00092 -0.03774 C 0.00066 -0.04306 0.00013 -0.04838 -0.00013 -0.05301 C -0.00065 -0.05764 -0.00091 -0.06088 -0.00156 -0.06528 C -0.00208 -0.06968 -0.00312 -0.07547 -0.00403 -0.07917 C -0.00481 -0.08287 -0.00599 -0.08588 -0.00677 -0.0875 C -0.00742 -0.08889 -0.00781 -0.0882 -0.00781 -0.08797 " pathEditMode="relative" rAng="0" ptsTypes="AAAAAAAA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07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07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2.59259E-6 C -0.00143 -0.0118 -0.00143 -0.02338 -0.00235 -0.03426 C -0.00274 -0.04514 -0.00326 -0.05602 -0.00404 -0.06574 C -0.00495 -0.075 -0.00677 -0.08426 -0.00768 -0.09236 C -0.00938 -0.10023 -0.01029 -0.10602 -0.0125 -0.11365 C -0.01432 -0.12129 -0.01784 -0.13125 -0.02096 -0.13773 C -0.0237 -0.14421 -0.02774 -0.1493 -0.03034 -0.15231 C -0.03255 -0.15463 -0.03386 -0.15347 -0.03386 -0.15301 " pathEditMode="relative" rAng="0" ptsTypes="AAAAAAAA">
                                      <p:cBhvr>
                                        <p:cTn id="8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" y="-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0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0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C -0.00105 -0.01597 -0.00105 -0.03171 -0.003 -0.04652 C -0.00404 -0.06111 -0.00495 -0.07569 -0.00678 -0.08865 C -0.00873 -0.10115 -0.0125 -0.11365 -0.01446 -0.1243 C -0.01836 -0.13518 -0.02019 -0.14282 -0.025 -0.15324 C -0.02891 -0.16342 -0.03659 -0.17708 -0.04336 -0.18564 C -0.04909 -0.19444 -0.05769 -0.20162 -0.06342 -0.20532 C -0.06823 -0.20856 -0.07097 -0.20694 -0.07097 -0.20648 " pathEditMode="relative" rAng="0" ptsTypes="AAAAAAAA">
                                      <p:cBhvr>
                                        <p:cTn id="10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5" y="-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307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307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0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0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162 C -0.00274 -0.01991 -0.00274 -0.03797 -0.00612 -0.05486 C -0.00782 -0.07176 -0.00951 -0.08889 -0.01302 -0.10371 C -0.01641 -0.11806 -0.02318 -0.13241 -0.0267 -0.14491 C -0.0336 -0.15718 -0.03711 -0.16597 -0.04558 -0.17778 C -0.05248 -0.18959 -0.06628 -0.20533 -0.07813 -0.21528 C -0.08841 -0.22523 -0.10391 -0.23334 -0.1142 -0.23773 C -0.12266 -0.24144 -0.12774 -0.23959 -0.12774 -0.23889 " pathEditMode="relative" rAng="0" ptsTypes="AAAAAAAA">
                                      <p:cBhvr>
                                        <p:cTn id="1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54" y="-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07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07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30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0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278 C 0.00599 -0.03333 -0.0069 -0.09444 -0.01354 -0.12639 C -0.02149 -0.14722 -0.04544 -0.19583 -0.07201 -0.22199 C -0.09505 -0.23634 -0.12969 -0.23634 -0.14792 -0.23842 C -0.17331 -0.23588 -0.19831 -0.21435 -0.23125 -0.16134 " pathEditMode="relative" rAng="16200000" ptsTypes="AAAAA">
                                      <p:cBhvr>
                                        <p:cTn id="16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80" y="-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000"/>
                            </p:stCondLst>
                            <p:childTnLst>
                              <p:par>
                                <p:cTn id="1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30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30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"/>
                            </p:stCondLst>
                            <p:childTnLst>
                              <p:par>
                                <p:cTn id="1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417 C 0.01406 -0.03473 -0.02149 -0.16482 -0.0375 -0.17755 C -0.04545 -0.19861 -0.06459 -0.22199 -0.09115 -0.23519 C -0.11407 -0.24121 -0.15495 -0.23473 -0.17201 -0.22824 C -0.18672 -0.2088 -0.22461 -0.19213 -0.24545 -0.08797 " pathEditMode="relative" rAng="16200000" ptsTypes="AAAAA">
                                      <p:cBhvr>
                                        <p:cTn id="19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61" y="-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000"/>
                            </p:stCondLst>
                            <p:childTnLst>
                              <p:par>
                                <p:cTn id="1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000"/>
                            </p:stCondLst>
                            <p:childTnLst>
                              <p:par>
                                <p:cTn id="2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000"/>
                            </p:stCondLst>
                            <p:childTnLst>
                              <p:par>
                                <p:cTn id="2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30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30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1.11111E-6 C 0.00885 -0.03658 -0.02435 -0.17176 -0.04167 -0.17824 C -0.05261 -0.19607 -0.08282 -0.22708 -0.12136 -0.23195 C -0.16589 -0.23148 -0.18998 -0.20185 -0.20495 -0.18866 C -0.23828 -0.12523 -0.23854 -0.11412 -0.25339 -0.01134 " pathEditMode="relative" rAng="15360000" ptsTypes="AAAAA">
                                      <p:cBhvr>
                                        <p:cTn id="2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-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0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30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307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000"/>
                            </p:stCondLst>
                            <p:childTnLst>
                              <p:par>
                                <p:cTn id="2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30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30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42 -0.00232 C 0.00365 -0.03797 -0.02864 -0.17315 -0.04661 -0.17871 C -0.05742 -0.19769 -0.08698 -0.22755 -0.12539 -0.23149 C -0.16953 -0.23125 -0.19323 -0.20324 -0.20911 -0.18936 C -0.24179 -0.12524 -0.3151 0.15833 -0.13151 0.23078 " pathEditMode="relative" rAng="15360000" ptsTypes="AAAAA">
                                      <p:cBhvr>
                                        <p:cTn id="25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48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1000"/>
                            </p:stCondLst>
                            <p:childTnLst>
                              <p:par>
                                <p:cTn id="2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000"/>
                            </p:stCondLst>
                            <p:childTnLst>
                              <p:par>
                                <p:cTn id="2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1000"/>
                                        <p:tgtEl>
                                          <p:spTgt spid="307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307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000"/>
                            </p:stCondLst>
                            <p:childTnLst>
                              <p:par>
                                <p:cTn id="2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1000"/>
                                        <p:tgtEl>
                                          <p:spTgt spid="30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023 C -0.00013 -0.12523 -0.05808 -0.22755 -0.12904 -0.22755 C -0.19987 -0.22755 -0.25795 -0.12523 -0.25795 0.00023 C -0.25795 0.12569 -0.20026 0.22731 -0.12904 0.22731 C -0.05808 0.22731 -0.00052 0.12569 -0.00013 0.00023 Z " pathEditMode="relative" rAng="16200000" ptsTypes="AAAAA">
                                      <p:cBhvr>
                                        <p:cTn id="28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00"/>
                            </p:stCondLst>
                            <p:childTnLst>
                              <p:par>
                                <p:cTn id="2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2000"/>
                            </p:stCondLst>
                            <p:childTnLst>
                              <p:par>
                                <p:cTn id="2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00"/>
                                        <p:tgtEl>
                                          <p:spTgt spid="307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10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1000"/>
                            </p:stCondLst>
                            <p:childTnLst>
                              <p:par>
                                <p:cTn id="3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30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1000"/>
                                        <p:tgtEl>
                                          <p:spTgt spid="30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0.00186 C 0.00716 0.0324 -0.01901 0.14583 -0.04349 0.16412 C -0.0819 0.22083 -0.08164 0.21481 -0.125 0.22592 C -0.1694 0.22916 -0.19466 0.18495 -0.21081 0.17245 C -0.24492 0.1125 -0.27891 0.01574 -0.24623 -0.09028 " pathEditMode="relative" rAng="16860000" ptsTypes="AAAAA">
                                      <p:cBhvr>
                                        <p:cTn id="31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11" y="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00"/>
                            </p:stCondLst>
                            <p:childTnLst>
                              <p:par>
                                <p:cTn id="3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2000"/>
                            </p:stCondLst>
                            <p:childTnLst>
                              <p:par>
                                <p:cTn id="3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1000"/>
                                        <p:tgtEl>
                                          <p:spTgt spid="307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1000"/>
                                        <p:tgtEl>
                                          <p:spTgt spid="307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1000"/>
                                        <p:tgtEl>
                                          <p:spTgt spid="30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30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092 C -0.00104 0.12361 -0.05886 0.22315 -0.13008 0.22315 C -0.20117 0.22315 -0.25912 0.12361 -0.25912 0.00092 C -0.25912 -0.12176 -0.20117 -0.2213 -0.13008 -0.2213 C -0.05886 -0.2213 -0.00104 -0.12176 -0.00104 0.00092 Z " pathEditMode="relative" rAng="5400000" ptsTypes="AAAAA">
                                      <p:cBhvr>
                                        <p:cTn id="3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000"/>
                            </p:stCondLst>
                            <p:childTnLst>
                              <p:par>
                                <p:cTn id="343" presetID="1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092 C -0.00104 0.12361 -0.05886 0.22315 -0.13008 0.22315 C -0.20117 0.22315 -0.25912 0.12361 -0.25912 0.00092 C -0.25912 -0.12176 -0.20117 -0.2213 -0.13008 -0.2213 C -0.05886 -0.2213 -0.00104 -0.12176 -0.00104 0.00092 Z " pathEditMode="relative" rAng="5400000" ptsTypes="AAAAA">
                                      <p:cBhvr>
                                        <p:cTn id="3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2000"/>
                            </p:stCondLst>
                            <p:childTnLst>
                              <p:par>
                                <p:cTn id="3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8" grpId="0"/>
      <p:bldP spid="30728" grpId="1"/>
      <p:bldP spid="30733" grpId="0"/>
      <p:bldP spid="30733" grpId="1"/>
      <p:bldP spid="30736" grpId="0"/>
      <p:bldP spid="30736" grpId="1"/>
      <p:bldP spid="30737" grpId="0"/>
      <p:bldP spid="30737" grpId="1"/>
      <p:bldP spid="30741" grpId="0"/>
      <p:bldP spid="30741" grpId="1"/>
      <p:bldP spid="30743" grpId="0"/>
      <p:bldP spid="30743" grpId="1"/>
      <p:bldP spid="30746" grpId="0"/>
      <p:bldP spid="30746" grpId="1"/>
      <p:bldP spid="30748" grpId="0"/>
      <p:bldP spid="30748" grpId="1"/>
      <p:bldP spid="30750" grpId="0"/>
      <p:bldP spid="30750" grpId="1"/>
      <p:bldP spid="30752" grpId="0"/>
      <p:bldP spid="30752" grpId="1"/>
      <p:bldP spid="30754" grpId="0"/>
      <p:bldP spid="27" grpId="0" animBg="1"/>
      <p:bldP spid="29" grpId="0" animBg="1"/>
      <p:bldP spid="33" grpId="0" animBg="1"/>
      <p:bldP spid="34" grpId="0" animBg="1"/>
      <p:bldP spid="35" grpId="0"/>
      <p:bldP spid="36" grpId="0"/>
      <p:bldP spid="37" grpId="0"/>
      <p:bldP spid="38" grpId="0"/>
      <p:bldP spid="39" grpId="0"/>
      <p:bldP spid="40" grpId="0" animBg="1"/>
      <p:bldP spid="41" grpId="0" animBg="1"/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3" grpId="2" animBg="1"/>
      <p:bldP spid="54" grpId="0" animBg="1"/>
      <p:bldP spid="55" grpId="0" animBg="1"/>
      <p:bldP spid="55" grpId="1" animBg="1"/>
      <p:bldP spid="56" grpId="0" animBg="1"/>
      <p:bldP spid="5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4326" y="1325086"/>
            <a:ext cx="114157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cs typeface="Times New Roman" panose="02020603050405020304" pitchFamily="18" charset="0"/>
              </a:rPr>
              <a:t>“CHIROQNI YOQING”  </a:t>
            </a:r>
            <a:r>
              <a:rPr kumimoji="0" lang="en-US" sz="320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cs typeface="Times New Roman" panose="02020603050405020304" pitchFamily="18" charset="0"/>
              </a:rPr>
              <a:t>o‘yini</a:t>
            </a: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Trigonometrik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ifodalarning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uyning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tomidagi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songa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to‘g‘ri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keladigan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qiymatlarini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topamiz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va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xonalarning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chirog‘ini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yoqamiz</a:t>
            </a: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4" name="Group 1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685479"/>
              </p:ext>
            </p:extLst>
          </p:nvPr>
        </p:nvGraphicFramePr>
        <p:xfrm>
          <a:off x="1482720" y="4352476"/>
          <a:ext cx="4032249" cy="1901610"/>
        </p:xfrm>
        <a:graphic>
          <a:graphicData uri="http://schemas.openxmlformats.org/drawingml/2006/table">
            <a:tbl>
              <a:tblPr/>
              <a:tblGrid>
                <a:gridCol w="11477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27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17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508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sin90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</a:p>
                  </a:txBody>
                  <a:tcPr marT="45743" marB="4574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 450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 270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508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tg 45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 60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360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" name="Line 45"/>
          <p:cNvSpPr>
            <a:spLocks noChangeShapeType="1"/>
          </p:cNvSpPr>
          <p:nvPr/>
        </p:nvSpPr>
        <p:spPr bwMode="auto">
          <a:xfrm flipH="1">
            <a:off x="923131" y="3166613"/>
            <a:ext cx="2505075" cy="147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Line 46"/>
          <p:cNvSpPr>
            <a:spLocks noChangeShapeType="1"/>
          </p:cNvSpPr>
          <p:nvPr/>
        </p:nvSpPr>
        <p:spPr bwMode="auto">
          <a:xfrm>
            <a:off x="3371849" y="3166613"/>
            <a:ext cx="2614614" cy="147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 Box 52"/>
          <p:cNvSpPr txBox="1">
            <a:spLocks noChangeArrowheads="1"/>
          </p:cNvSpPr>
          <p:nvPr/>
        </p:nvSpPr>
        <p:spPr bwMode="auto">
          <a:xfrm>
            <a:off x="3248026" y="3633344"/>
            <a:ext cx="3603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8" name="Group 1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100200"/>
              </p:ext>
            </p:extLst>
          </p:nvPr>
        </p:nvGraphicFramePr>
        <p:xfrm>
          <a:off x="7215187" y="4422336"/>
          <a:ext cx="4157664" cy="1816090"/>
        </p:xfrm>
        <a:graphic>
          <a:graphicData uri="http://schemas.openxmlformats.org/drawingml/2006/table">
            <a:tbl>
              <a:tblPr/>
              <a:tblGrid>
                <a:gridCol w="13573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42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761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080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sin90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tg 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80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 90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 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270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Line 45"/>
          <p:cNvSpPr>
            <a:spLocks noChangeShapeType="1"/>
          </p:cNvSpPr>
          <p:nvPr/>
        </p:nvSpPr>
        <p:spPr bwMode="auto">
          <a:xfrm flipH="1">
            <a:off x="6753224" y="3237405"/>
            <a:ext cx="2505075" cy="147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Line 46"/>
          <p:cNvSpPr>
            <a:spLocks noChangeShapeType="1"/>
          </p:cNvSpPr>
          <p:nvPr/>
        </p:nvSpPr>
        <p:spPr bwMode="auto">
          <a:xfrm>
            <a:off x="9258299" y="3237405"/>
            <a:ext cx="2614614" cy="147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 Box 52"/>
          <p:cNvSpPr txBox="1">
            <a:spLocks noChangeArrowheads="1"/>
          </p:cNvSpPr>
          <p:nvPr/>
        </p:nvSpPr>
        <p:spPr bwMode="auto">
          <a:xfrm>
            <a:off x="9105777" y="3656954"/>
            <a:ext cx="3603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7368" y="-99392"/>
            <a:ext cx="117846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i-FI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“Burchakning sinusi, kosinusi, tangensi va konangensi ta’riflari”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(algebra, 9-sinf)</a:t>
            </a:r>
            <a:r>
              <a:rPr lang="uz-Cyrl-UZ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4400" b="1" dirty="0">
              <a:solidFill>
                <a:srgbClr val="002060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75726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3"/>
            <a:ext cx="12192000" cy="6858000"/>
          </a:xfrm>
          <a:prstGeom prst="rect">
            <a:avLst/>
          </a:prstGeom>
        </p:spPr>
      </p:pic>
      <p:sp>
        <p:nvSpPr>
          <p:cNvPr id="5" name="Line 45"/>
          <p:cNvSpPr>
            <a:spLocks noChangeShapeType="1"/>
          </p:cNvSpPr>
          <p:nvPr/>
        </p:nvSpPr>
        <p:spPr bwMode="auto">
          <a:xfrm flipH="1">
            <a:off x="923131" y="2714624"/>
            <a:ext cx="2505075" cy="147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Line 46"/>
          <p:cNvSpPr>
            <a:spLocks noChangeShapeType="1"/>
          </p:cNvSpPr>
          <p:nvPr/>
        </p:nvSpPr>
        <p:spPr bwMode="auto">
          <a:xfrm>
            <a:off x="3371849" y="2714624"/>
            <a:ext cx="2614614" cy="147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 Box 52"/>
          <p:cNvSpPr txBox="1">
            <a:spLocks noChangeArrowheads="1"/>
          </p:cNvSpPr>
          <p:nvPr/>
        </p:nvSpPr>
        <p:spPr bwMode="auto">
          <a:xfrm>
            <a:off x="3248026" y="3181355"/>
            <a:ext cx="3603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8" name="Group 136"/>
          <p:cNvGraphicFramePr>
            <a:graphicFrameLocks noGrp="1"/>
          </p:cNvGraphicFramePr>
          <p:nvPr>
            <p:extLst/>
          </p:nvPr>
        </p:nvGraphicFramePr>
        <p:xfrm>
          <a:off x="7215187" y="3970347"/>
          <a:ext cx="4157664" cy="1816090"/>
        </p:xfrm>
        <a:graphic>
          <a:graphicData uri="http://schemas.openxmlformats.org/drawingml/2006/table">
            <a:tbl>
              <a:tblPr/>
              <a:tblGrid>
                <a:gridCol w="13573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42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761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080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sin90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tg 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80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 90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 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270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Line 45"/>
          <p:cNvSpPr>
            <a:spLocks noChangeShapeType="1"/>
          </p:cNvSpPr>
          <p:nvPr/>
        </p:nvSpPr>
        <p:spPr bwMode="auto">
          <a:xfrm flipH="1">
            <a:off x="6753224" y="2785416"/>
            <a:ext cx="2505075" cy="147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Line 46"/>
          <p:cNvSpPr>
            <a:spLocks noChangeShapeType="1"/>
          </p:cNvSpPr>
          <p:nvPr/>
        </p:nvSpPr>
        <p:spPr bwMode="auto">
          <a:xfrm>
            <a:off x="9258299" y="2785416"/>
            <a:ext cx="2614614" cy="147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 Box 52"/>
          <p:cNvSpPr txBox="1">
            <a:spLocks noChangeArrowheads="1"/>
          </p:cNvSpPr>
          <p:nvPr/>
        </p:nvSpPr>
        <p:spPr bwMode="auto">
          <a:xfrm>
            <a:off x="9105777" y="3204965"/>
            <a:ext cx="3603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8032" y="188640"/>
            <a:ext cx="116406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en-US" sz="3200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“CHIROQNI YOQING”  </a:t>
            </a:r>
            <a:r>
              <a:rPr lang="en-US" sz="3200" dirty="0" err="1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o‘yini</a:t>
            </a:r>
            <a:endParaRPr lang="en-US" sz="3200" dirty="0">
              <a:solidFill>
                <a:srgbClr val="FF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lvl="0" algn="ctr">
              <a:spcBef>
                <a:spcPct val="50000"/>
              </a:spcBef>
              <a:defRPr/>
            </a:pP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Trigonometrik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ifodalarning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uyning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tomidagi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songa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to‘g‘ri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keladigan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qiymatlarini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topamiz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xonalarning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chirog‘ini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yoqamiz</a:t>
            </a:r>
            <a:endParaRPr lang="ru-RU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42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3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4326" y="158226"/>
            <a:ext cx="114157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“CHIROQNI YOQING”  </a:t>
            </a:r>
            <a:r>
              <a:rPr lang="en-US" sz="3200" dirty="0" err="1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o‘yini</a:t>
            </a:r>
            <a:endParaRPr lang="en-US" sz="3200" dirty="0">
              <a:solidFill>
                <a:srgbClr val="FF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Trigonometrik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ifodalarning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uyning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tomidagi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songa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to‘g‘ri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keladigan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qiymatlarini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topamiz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xonalarning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chirog‘ini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yoqamiz</a:t>
            </a:r>
            <a:endParaRPr lang="ru-RU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Group 130"/>
          <p:cNvGraphicFramePr>
            <a:graphicFrameLocks noGrp="1"/>
          </p:cNvGraphicFramePr>
          <p:nvPr>
            <p:extLst/>
          </p:nvPr>
        </p:nvGraphicFramePr>
        <p:xfrm>
          <a:off x="1482720" y="3900487"/>
          <a:ext cx="4032249" cy="1901610"/>
        </p:xfrm>
        <a:graphic>
          <a:graphicData uri="http://schemas.openxmlformats.org/drawingml/2006/table">
            <a:tbl>
              <a:tblPr/>
              <a:tblGrid>
                <a:gridCol w="11477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27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17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508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sin90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</a:p>
                  </a:txBody>
                  <a:tcPr marT="45743" marB="4574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 450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 270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508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tg 45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 60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360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" name="Line 45"/>
          <p:cNvSpPr>
            <a:spLocks noChangeShapeType="1"/>
          </p:cNvSpPr>
          <p:nvPr/>
        </p:nvSpPr>
        <p:spPr bwMode="auto">
          <a:xfrm flipH="1">
            <a:off x="923131" y="2714624"/>
            <a:ext cx="2505075" cy="147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Line 46"/>
          <p:cNvSpPr>
            <a:spLocks noChangeShapeType="1"/>
          </p:cNvSpPr>
          <p:nvPr/>
        </p:nvSpPr>
        <p:spPr bwMode="auto">
          <a:xfrm>
            <a:off x="3371849" y="2714624"/>
            <a:ext cx="2614614" cy="147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" name="Text Box 52"/>
          <p:cNvSpPr txBox="1">
            <a:spLocks noChangeArrowheads="1"/>
          </p:cNvSpPr>
          <p:nvPr/>
        </p:nvSpPr>
        <p:spPr bwMode="auto">
          <a:xfrm>
            <a:off x="3248026" y="3181355"/>
            <a:ext cx="3603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1</a:t>
            </a:r>
            <a:endParaRPr lang="ru-RU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8" name="Group 136"/>
          <p:cNvGraphicFramePr>
            <a:graphicFrameLocks noGrp="1"/>
          </p:cNvGraphicFramePr>
          <p:nvPr>
            <p:extLst/>
          </p:nvPr>
        </p:nvGraphicFramePr>
        <p:xfrm>
          <a:off x="7215187" y="3970347"/>
          <a:ext cx="4157664" cy="1816090"/>
        </p:xfrm>
        <a:graphic>
          <a:graphicData uri="http://schemas.openxmlformats.org/drawingml/2006/table">
            <a:tbl>
              <a:tblPr/>
              <a:tblGrid>
                <a:gridCol w="13573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42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761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080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sin90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tg 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80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 90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 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270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Line 45"/>
          <p:cNvSpPr>
            <a:spLocks noChangeShapeType="1"/>
          </p:cNvSpPr>
          <p:nvPr/>
        </p:nvSpPr>
        <p:spPr bwMode="auto">
          <a:xfrm flipH="1">
            <a:off x="6753224" y="2785416"/>
            <a:ext cx="2505075" cy="147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1" name="Line 46"/>
          <p:cNvSpPr>
            <a:spLocks noChangeShapeType="1"/>
          </p:cNvSpPr>
          <p:nvPr/>
        </p:nvSpPr>
        <p:spPr bwMode="auto">
          <a:xfrm>
            <a:off x="9258299" y="2785416"/>
            <a:ext cx="2614614" cy="147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" name="Text Box 52"/>
          <p:cNvSpPr txBox="1">
            <a:spLocks noChangeArrowheads="1"/>
          </p:cNvSpPr>
          <p:nvPr/>
        </p:nvSpPr>
        <p:spPr bwMode="auto">
          <a:xfrm>
            <a:off x="9105777" y="3204965"/>
            <a:ext cx="3603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0</a:t>
            </a:r>
            <a:endParaRPr lang="ru-RU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64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3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4326" y="158226"/>
            <a:ext cx="114157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“CHIROQNI YOQING”  </a:t>
            </a:r>
            <a:r>
              <a:rPr lang="en-US" sz="3200" dirty="0" err="1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o‘yini</a:t>
            </a:r>
            <a:endParaRPr lang="en-US" sz="3200" dirty="0">
              <a:solidFill>
                <a:srgbClr val="FF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Trigonometrik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ifodalarning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uyning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tomidagi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songa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to‘g‘ri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keladigan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qiymatlarini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topamiz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xonalarning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chirog‘ini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yoqamiz</a:t>
            </a:r>
            <a:endParaRPr lang="ru-RU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Group 130"/>
          <p:cNvGraphicFramePr>
            <a:graphicFrameLocks noGrp="1"/>
          </p:cNvGraphicFramePr>
          <p:nvPr>
            <p:extLst/>
          </p:nvPr>
        </p:nvGraphicFramePr>
        <p:xfrm>
          <a:off x="1482720" y="3900487"/>
          <a:ext cx="4032249" cy="1901610"/>
        </p:xfrm>
        <a:graphic>
          <a:graphicData uri="http://schemas.openxmlformats.org/drawingml/2006/table">
            <a:tbl>
              <a:tblPr/>
              <a:tblGrid>
                <a:gridCol w="11477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27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17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508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sin90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</a:p>
                  </a:txBody>
                  <a:tcPr marT="45743" marB="4574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 450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 270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508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tg 45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 60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360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" name="Line 45"/>
          <p:cNvSpPr>
            <a:spLocks noChangeShapeType="1"/>
          </p:cNvSpPr>
          <p:nvPr/>
        </p:nvSpPr>
        <p:spPr bwMode="auto">
          <a:xfrm flipH="1">
            <a:off x="923131" y="2714624"/>
            <a:ext cx="2505075" cy="147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Line 46"/>
          <p:cNvSpPr>
            <a:spLocks noChangeShapeType="1"/>
          </p:cNvSpPr>
          <p:nvPr/>
        </p:nvSpPr>
        <p:spPr bwMode="auto">
          <a:xfrm>
            <a:off x="3371849" y="2714624"/>
            <a:ext cx="2614614" cy="147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" name="Text Box 52"/>
          <p:cNvSpPr txBox="1">
            <a:spLocks noChangeArrowheads="1"/>
          </p:cNvSpPr>
          <p:nvPr/>
        </p:nvSpPr>
        <p:spPr bwMode="auto">
          <a:xfrm>
            <a:off x="3248026" y="3181355"/>
            <a:ext cx="3603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1</a:t>
            </a:r>
            <a:endParaRPr lang="ru-RU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8" name="Group 136"/>
          <p:cNvGraphicFramePr>
            <a:graphicFrameLocks noGrp="1"/>
          </p:cNvGraphicFramePr>
          <p:nvPr>
            <p:extLst/>
          </p:nvPr>
        </p:nvGraphicFramePr>
        <p:xfrm>
          <a:off x="7215187" y="3970347"/>
          <a:ext cx="4157664" cy="1816090"/>
        </p:xfrm>
        <a:graphic>
          <a:graphicData uri="http://schemas.openxmlformats.org/drawingml/2006/table">
            <a:tbl>
              <a:tblPr/>
              <a:tblGrid>
                <a:gridCol w="13573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42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761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080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sin90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tg 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80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 90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 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270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Line 45"/>
          <p:cNvSpPr>
            <a:spLocks noChangeShapeType="1"/>
          </p:cNvSpPr>
          <p:nvPr/>
        </p:nvSpPr>
        <p:spPr bwMode="auto">
          <a:xfrm flipH="1">
            <a:off x="6753224" y="2785416"/>
            <a:ext cx="2505075" cy="147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1" name="Line 46"/>
          <p:cNvSpPr>
            <a:spLocks noChangeShapeType="1"/>
          </p:cNvSpPr>
          <p:nvPr/>
        </p:nvSpPr>
        <p:spPr bwMode="auto">
          <a:xfrm>
            <a:off x="9258299" y="2785416"/>
            <a:ext cx="2614614" cy="147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" name="Text Box 52"/>
          <p:cNvSpPr txBox="1">
            <a:spLocks noChangeArrowheads="1"/>
          </p:cNvSpPr>
          <p:nvPr/>
        </p:nvSpPr>
        <p:spPr bwMode="auto">
          <a:xfrm>
            <a:off x="9105777" y="3204965"/>
            <a:ext cx="3603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0</a:t>
            </a:r>
            <a:endParaRPr lang="ru-RU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3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3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4326" y="158226"/>
            <a:ext cx="114157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“CHIROQNI YOQING”  </a:t>
            </a:r>
            <a:r>
              <a:rPr lang="en-US" sz="3200" dirty="0" err="1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o‘yini</a:t>
            </a:r>
            <a:endParaRPr lang="en-US" sz="3200" dirty="0">
              <a:solidFill>
                <a:srgbClr val="FF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Trigonometrik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ifodalarning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uyning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tomidagi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songa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to‘g‘ri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keladigan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qiymatlarini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topamiz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xonalarning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chirog‘ini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yoqamiz</a:t>
            </a:r>
            <a:endParaRPr lang="ru-RU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Group 130"/>
          <p:cNvGraphicFramePr>
            <a:graphicFrameLocks noGrp="1"/>
          </p:cNvGraphicFramePr>
          <p:nvPr>
            <p:extLst/>
          </p:nvPr>
        </p:nvGraphicFramePr>
        <p:xfrm>
          <a:off x="1482720" y="3900487"/>
          <a:ext cx="4032249" cy="1901610"/>
        </p:xfrm>
        <a:graphic>
          <a:graphicData uri="http://schemas.openxmlformats.org/drawingml/2006/table">
            <a:tbl>
              <a:tblPr/>
              <a:tblGrid>
                <a:gridCol w="11477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27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17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508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sin90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</a:p>
                  </a:txBody>
                  <a:tcPr marT="45743" marB="4574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 450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 270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508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tg 45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 60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360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" name="Line 45"/>
          <p:cNvSpPr>
            <a:spLocks noChangeShapeType="1"/>
          </p:cNvSpPr>
          <p:nvPr/>
        </p:nvSpPr>
        <p:spPr bwMode="auto">
          <a:xfrm flipH="1">
            <a:off x="923131" y="2714624"/>
            <a:ext cx="2505075" cy="147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Line 46"/>
          <p:cNvSpPr>
            <a:spLocks noChangeShapeType="1"/>
          </p:cNvSpPr>
          <p:nvPr/>
        </p:nvSpPr>
        <p:spPr bwMode="auto">
          <a:xfrm>
            <a:off x="3371849" y="2714624"/>
            <a:ext cx="2614614" cy="147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" name="Text Box 52"/>
          <p:cNvSpPr txBox="1">
            <a:spLocks noChangeArrowheads="1"/>
          </p:cNvSpPr>
          <p:nvPr/>
        </p:nvSpPr>
        <p:spPr bwMode="auto">
          <a:xfrm>
            <a:off x="3248026" y="3181355"/>
            <a:ext cx="3603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1</a:t>
            </a:r>
            <a:endParaRPr lang="ru-RU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8" name="Group 136"/>
          <p:cNvGraphicFramePr>
            <a:graphicFrameLocks noGrp="1"/>
          </p:cNvGraphicFramePr>
          <p:nvPr>
            <p:extLst/>
          </p:nvPr>
        </p:nvGraphicFramePr>
        <p:xfrm>
          <a:off x="7215187" y="3970347"/>
          <a:ext cx="4157664" cy="1816090"/>
        </p:xfrm>
        <a:graphic>
          <a:graphicData uri="http://schemas.openxmlformats.org/drawingml/2006/table">
            <a:tbl>
              <a:tblPr/>
              <a:tblGrid>
                <a:gridCol w="13573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42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761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080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sin90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tg 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80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 90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 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270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Line 45"/>
          <p:cNvSpPr>
            <a:spLocks noChangeShapeType="1"/>
          </p:cNvSpPr>
          <p:nvPr/>
        </p:nvSpPr>
        <p:spPr bwMode="auto">
          <a:xfrm flipH="1">
            <a:off x="6753224" y="2785416"/>
            <a:ext cx="2505075" cy="147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1" name="Line 46"/>
          <p:cNvSpPr>
            <a:spLocks noChangeShapeType="1"/>
          </p:cNvSpPr>
          <p:nvPr/>
        </p:nvSpPr>
        <p:spPr bwMode="auto">
          <a:xfrm>
            <a:off x="9258299" y="2785416"/>
            <a:ext cx="2614614" cy="147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" name="Text Box 52"/>
          <p:cNvSpPr txBox="1">
            <a:spLocks noChangeArrowheads="1"/>
          </p:cNvSpPr>
          <p:nvPr/>
        </p:nvSpPr>
        <p:spPr bwMode="auto">
          <a:xfrm>
            <a:off x="9105777" y="3204965"/>
            <a:ext cx="3603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0</a:t>
            </a:r>
            <a:endParaRPr lang="ru-RU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80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3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4326" y="158226"/>
            <a:ext cx="114157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“CHIROQNI YOQING”  </a:t>
            </a:r>
            <a:r>
              <a:rPr lang="en-US" sz="3200" dirty="0" err="1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o‘yini</a:t>
            </a:r>
            <a:endParaRPr lang="en-US" sz="3200" dirty="0">
              <a:solidFill>
                <a:srgbClr val="FF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Trigonometrik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ifodalarning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uyning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tomidagi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songa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to‘g‘ri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keladigan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qiymatlarini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topamiz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xonalarning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chirog‘ini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yoqamiz</a:t>
            </a:r>
            <a:endParaRPr lang="ru-RU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Group 130"/>
          <p:cNvGraphicFramePr>
            <a:graphicFrameLocks noGrp="1"/>
          </p:cNvGraphicFramePr>
          <p:nvPr>
            <p:extLst/>
          </p:nvPr>
        </p:nvGraphicFramePr>
        <p:xfrm>
          <a:off x="1482720" y="3900487"/>
          <a:ext cx="4032249" cy="1901610"/>
        </p:xfrm>
        <a:graphic>
          <a:graphicData uri="http://schemas.openxmlformats.org/drawingml/2006/table">
            <a:tbl>
              <a:tblPr/>
              <a:tblGrid>
                <a:gridCol w="11477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27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17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508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sin90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</a:p>
                  </a:txBody>
                  <a:tcPr marT="45743" marB="4574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 450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 270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508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tg 45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 60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360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" name="Line 45"/>
          <p:cNvSpPr>
            <a:spLocks noChangeShapeType="1"/>
          </p:cNvSpPr>
          <p:nvPr/>
        </p:nvSpPr>
        <p:spPr bwMode="auto">
          <a:xfrm flipH="1">
            <a:off x="923131" y="2714624"/>
            <a:ext cx="2505075" cy="147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Line 46"/>
          <p:cNvSpPr>
            <a:spLocks noChangeShapeType="1"/>
          </p:cNvSpPr>
          <p:nvPr/>
        </p:nvSpPr>
        <p:spPr bwMode="auto">
          <a:xfrm>
            <a:off x="3371849" y="2714624"/>
            <a:ext cx="2614614" cy="147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" name="Text Box 52"/>
          <p:cNvSpPr txBox="1">
            <a:spLocks noChangeArrowheads="1"/>
          </p:cNvSpPr>
          <p:nvPr/>
        </p:nvSpPr>
        <p:spPr bwMode="auto">
          <a:xfrm>
            <a:off x="3248026" y="3181355"/>
            <a:ext cx="3603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1</a:t>
            </a:r>
            <a:endParaRPr lang="ru-RU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8" name="Group 136"/>
          <p:cNvGraphicFramePr>
            <a:graphicFrameLocks noGrp="1"/>
          </p:cNvGraphicFramePr>
          <p:nvPr>
            <p:extLst/>
          </p:nvPr>
        </p:nvGraphicFramePr>
        <p:xfrm>
          <a:off x="7215187" y="3970347"/>
          <a:ext cx="4157664" cy="1816090"/>
        </p:xfrm>
        <a:graphic>
          <a:graphicData uri="http://schemas.openxmlformats.org/drawingml/2006/table">
            <a:tbl>
              <a:tblPr/>
              <a:tblGrid>
                <a:gridCol w="13573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42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761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080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sin90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tg 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80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 90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 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270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Line 45"/>
          <p:cNvSpPr>
            <a:spLocks noChangeShapeType="1"/>
          </p:cNvSpPr>
          <p:nvPr/>
        </p:nvSpPr>
        <p:spPr bwMode="auto">
          <a:xfrm flipH="1">
            <a:off x="6753224" y="2785416"/>
            <a:ext cx="2505075" cy="147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1" name="Line 46"/>
          <p:cNvSpPr>
            <a:spLocks noChangeShapeType="1"/>
          </p:cNvSpPr>
          <p:nvPr/>
        </p:nvSpPr>
        <p:spPr bwMode="auto">
          <a:xfrm>
            <a:off x="9258299" y="2785416"/>
            <a:ext cx="2614614" cy="147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" name="Text Box 52"/>
          <p:cNvSpPr txBox="1">
            <a:spLocks noChangeArrowheads="1"/>
          </p:cNvSpPr>
          <p:nvPr/>
        </p:nvSpPr>
        <p:spPr bwMode="auto">
          <a:xfrm>
            <a:off x="9105777" y="3204965"/>
            <a:ext cx="3603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0</a:t>
            </a:r>
            <a:endParaRPr lang="ru-RU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9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3"/>
          <p:cNvSpPr>
            <a:spLocks noGrp="1"/>
          </p:cNvSpPr>
          <p:nvPr>
            <p:ph idx="1"/>
          </p:nvPr>
        </p:nvSpPr>
        <p:spPr>
          <a:xfrm>
            <a:off x="1113656" y="1412776"/>
            <a:ext cx="9964688" cy="475252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Matematika darslarida interfaol metodlar va ta'limiy (didaktik)  o’yinlardan  foydalanish</a:t>
            </a:r>
            <a:br>
              <a:rPr lang="it-IT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it-IT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usullari</a:t>
            </a:r>
            <a:endParaRPr lang="ru-RU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62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417">
        <p14:ripple/>
      </p:transition>
    </mc:Choice>
    <mc:Fallback xmlns="">
      <p:transition spd="slow" advTm="34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3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4326" y="158226"/>
            <a:ext cx="114157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“CHIROQNI YOQING”  </a:t>
            </a:r>
            <a:r>
              <a:rPr lang="en-US" sz="3200" dirty="0" err="1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o‘yini</a:t>
            </a:r>
            <a:endParaRPr lang="en-US" sz="3200" dirty="0">
              <a:solidFill>
                <a:srgbClr val="FF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Trigonometrik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ifodalarning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uyning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tomidagi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songa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to‘g‘ri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keladigan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qiymatlarini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topamiz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xonalarning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chirog‘ini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yoqamiz</a:t>
            </a:r>
            <a:endParaRPr lang="ru-RU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Group 130"/>
          <p:cNvGraphicFramePr>
            <a:graphicFrameLocks noGrp="1"/>
          </p:cNvGraphicFramePr>
          <p:nvPr>
            <p:extLst/>
          </p:nvPr>
        </p:nvGraphicFramePr>
        <p:xfrm>
          <a:off x="1482720" y="3900487"/>
          <a:ext cx="4032249" cy="1901610"/>
        </p:xfrm>
        <a:graphic>
          <a:graphicData uri="http://schemas.openxmlformats.org/drawingml/2006/table">
            <a:tbl>
              <a:tblPr/>
              <a:tblGrid>
                <a:gridCol w="11477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27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17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508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sin90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</a:p>
                  </a:txBody>
                  <a:tcPr marT="45743" marB="4574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 450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270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508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tg 45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60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360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" name="Line 45"/>
          <p:cNvSpPr>
            <a:spLocks noChangeShapeType="1"/>
          </p:cNvSpPr>
          <p:nvPr/>
        </p:nvSpPr>
        <p:spPr bwMode="auto">
          <a:xfrm flipH="1">
            <a:off x="923131" y="2714624"/>
            <a:ext cx="2505075" cy="147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Line 46"/>
          <p:cNvSpPr>
            <a:spLocks noChangeShapeType="1"/>
          </p:cNvSpPr>
          <p:nvPr/>
        </p:nvSpPr>
        <p:spPr bwMode="auto">
          <a:xfrm>
            <a:off x="3371849" y="2714624"/>
            <a:ext cx="2614614" cy="147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" name="Text Box 52"/>
          <p:cNvSpPr txBox="1">
            <a:spLocks noChangeArrowheads="1"/>
          </p:cNvSpPr>
          <p:nvPr/>
        </p:nvSpPr>
        <p:spPr bwMode="auto">
          <a:xfrm>
            <a:off x="3248026" y="3181355"/>
            <a:ext cx="3603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1</a:t>
            </a:r>
            <a:endParaRPr lang="ru-RU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9" name="Line 45"/>
          <p:cNvSpPr>
            <a:spLocks noChangeShapeType="1"/>
          </p:cNvSpPr>
          <p:nvPr/>
        </p:nvSpPr>
        <p:spPr bwMode="auto">
          <a:xfrm flipH="1">
            <a:off x="6753224" y="2785416"/>
            <a:ext cx="2505075" cy="147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1" name="Line 46"/>
          <p:cNvSpPr>
            <a:spLocks noChangeShapeType="1"/>
          </p:cNvSpPr>
          <p:nvPr/>
        </p:nvSpPr>
        <p:spPr bwMode="auto">
          <a:xfrm>
            <a:off x="9258299" y="2785416"/>
            <a:ext cx="2614614" cy="147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" name="Text Box 52"/>
          <p:cNvSpPr txBox="1">
            <a:spLocks noChangeArrowheads="1"/>
          </p:cNvSpPr>
          <p:nvPr/>
        </p:nvSpPr>
        <p:spPr bwMode="auto">
          <a:xfrm>
            <a:off x="9105777" y="3204965"/>
            <a:ext cx="3603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0</a:t>
            </a:r>
            <a:endParaRPr lang="ru-RU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74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3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4326" y="158226"/>
            <a:ext cx="114157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“CHIROQNI YOQING”  </a:t>
            </a:r>
            <a:r>
              <a:rPr lang="en-US" sz="3200" dirty="0" err="1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o‘yini</a:t>
            </a:r>
            <a:endParaRPr lang="en-US" sz="3200" dirty="0">
              <a:solidFill>
                <a:srgbClr val="FF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Trigonometrik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ifodalarning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uyning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tomidagi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songa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to‘g‘ri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keladigan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qiymatlarini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topamiz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xonalarning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chirog‘ini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yoqamiz</a:t>
            </a:r>
            <a:endParaRPr lang="ru-RU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Group 130"/>
          <p:cNvGraphicFramePr>
            <a:graphicFrameLocks noGrp="1"/>
          </p:cNvGraphicFramePr>
          <p:nvPr>
            <p:extLst/>
          </p:nvPr>
        </p:nvGraphicFramePr>
        <p:xfrm>
          <a:off x="1482720" y="3900487"/>
          <a:ext cx="4032249" cy="1901610"/>
        </p:xfrm>
        <a:graphic>
          <a:graphicData uri="http://schemas.openxmlformats.org/drawingml/2006/table">
            <a:tbl>
              <a:tblPr/>
              <a:tblGrid>
                <a:gridCol w="11477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27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17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508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sin90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</a:p>
                  </a:txBody>
                  <a:tcPr marT="45743" marB="4574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 450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 270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508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tg 45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 60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360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" name="Line 45"/>
          <p:cNvSpPr>
            <a:spLocks noChangeShapeType="1"/>
          </p:cNvSpPr>
          <p:nvPr/>
        </p:nvSpPr>
        <p:spPr bwMode="auto">
          <a:xfrm flipH="1">
            <a:off x="923131" y="2714624"/>
            <a:ext cx="2505075" cy="147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Line 46"/>
          <p:cNvSpPr>
            <a:spLocks noChangeShapeType="1"/>
          </p:cNvSpPr>
          <p:nvPr/>
        </p:nvSpPr>
        <p:spPr bwMode="auto">
          <a:xfrm>
            <a:off x="3371849" y="2714624"/>
            <a:ext cx="2614614" cy="147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" name="Text Box 52"/>
          <p:cNvSpPr txBox="1">
            <a:spLocks noChangeArrowheads="1"/>
          </p:cNvSpPr>
          <p:nvPr/>
        </p:nvSpPr>
        <p:spPr bwMode="auto">
          <a:xfrm>
            <a:off x="3248026" y="3181355"/>
            <a:ext cx="3603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1</a:t>
            </a:r>
            <a:endParaRPr lang="ru-RU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8" name="Group 136"/>
          <p:cNvGraphicFramePr>
            <a:graphicFrameLocks noGrp="1"/>
          </p:cNvGraphicFramePr>
          <p:nvPr>
            <p:extLst/>
          </p:nvPr>
        </p:nvGraphicFramePr>
        <p:xfrm>
          <a:off x="7215187" y="3970347"/>
          <a:ext cx="4157664" cy="1816090"/>
        </p:xfrm>
        <a:graphic>
          <a:graphicData uri="http://schemas.openxmlformats.org/drawingml/2006/table">
            <a:tbl>
              <a:tblPr/>
              <a:tblGrid>
                <a:gridCol w="13573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42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761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080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sin90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tg 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80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 90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 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270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Line 45"/>
          <p:cNvSpPr>
            <a:spLocks noChangeShapeType="1"/>
          </p:cNvSpPr>
          <p:nvPr/>
        </p:nvSpPr>
        <p:spPr bwMode="auto">
          <a:xfrm flipH="1">
            <a:off x="6753224" y="2785416"/>
            <a:ext cx="2505075" cy="147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1" name="Line 46"/>
          <p:cNvSpPr>
            <a:spLocks noChangeShapeType="1"/>
          </p:cNvSpPr>
          <p:nvPr/>
        </p:nvSpPr>
        <p:spPr bwMode="auto">
          <a:xfrm>
            <a:off x="9258299" y="2785416"/>
            <a:ext cx="2614614" cy="147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" name="Text Box 52"/>
          <p:cNvSpPr txBox="1">
            <a:spLocks noChangeArrowheads="1"/>
          </p:cNvSpPr>
          <p:nvPr/>
        </p:nvSpPr>
        <p:spPr bwMode="auto">
          <a:xfrm>
            <a:off x="9105777" y="3204965"/>
            <a:ext cx="3603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0</a:t>
            </a:r>
            <a:endParaRPr lang="ru-RU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21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3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4326" y="158226"/>
            <a:ext cx="114157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“CHIROQNI YOQING”  </a:t>
            </a:r>
            <a:r>
              <a:rPr lang="en-US" sz="3200" dirty="0" err="1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o‘yini</a:t>
            </a:r>
            <a:endParaRPr lang="en-US" sz="3200" dirty="0">
              <a:solidFill>
                <a:srgbClr val="FF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Trigonometrik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ifodalarning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uyning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tomidagi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songa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to‘g‘ri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keladigan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qiymatlarini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topamiz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xonalarning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chirog‘ini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yoqamiz</a:t>
            </a:r>
            <a:endParaRPr lang="ru-RU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Group 130"/>
          <p:cNvGraphicFramePr>
            <a:graphicFrameLocks noGrp="1"/>
          </p:cNvGraphicFramePr>
          <p:nvPr>
            <p:extLst/>
          </p:nvPr>
        </p:nvGraphicFramePr>
        <p:xfrm>
          <a:off x="1482720" y="3900487"/>
          <a:ext cx="4032249" cy="1901610"/>
        </p:xfrm>
        <a:graphic>
          <a:graphicData uri="http://schemas.openxmlformats.org/drawingml/2006/table">
            <a:tbl>
              <a:tblPr/>
              <a:tblGrid>
                <a:gridCol w="11477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27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17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508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sin90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</a:p>
                  </a:txBody>
                  <a:tcPr marT="45743" marB="4574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 450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 270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508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tg 45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 60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360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" name="Line 45"/>
          <p:cNvSpPr>
            <a:spLocks noChangeShapeType="1"/>
          </p:cNvSpPr>
          <p:nvPr/>
        </p:nvSpPr>
        <p:spPr bwMode="auto">
          <a:xfrm flipH="1">
            <a:off x="923131" y="2714624"/>
            <a:ext cx="2505075" cy="147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Line 46"/>
          <p:cNvSpPr>
            <a:spLocks noChangeShapeType="1"/>
          </p:cNvSpPr>
          <p:nvPr/>
        </p:nvSpPr>
        <p:spPr bwMode="auto">
          <a:xfrm>
            <a:off x="3371849" y="2714624"/>
            <a:ext cx="2614614" cy="147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" name="Text Box 52"/>
          <p:cNvSpPr txBox="1">
            <a:spLocks noChangeArrowheads="1"/>
          </p:cNvSpPr>
          <p:nvPr/>
        </p:nvSpPr>
        <p:spPr bwMode="auto">
          <a:xfrm>
            <a:off x="3248026" y="3181355"/>
            <a:ext cx="3603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1</a:t>
            </a:r>
            <a:endParaRPr lang="ru-RU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8" name="Group 136"/>
          <p:cNvGraphicFramePr>
            <a:graphicFrameLocks noGrp="1"/>
          </p:cNvGraphicFramePr>
          <p:nvPr>
            <p:extLst/>
          </p:nvPr>
        </p:nvGraphicFramePr>
        <p:xfrm>
          <a:off x="7215187" y="3970347"/>
          <a:ext cx="4157664" cy="1816090"/>
        </p:xfrm>
        <a:graphic>
          <a:graphicData uri="http://schemas.openxmlformats.org/drawingml/2006/table">
            <a:tbl>
              <a:tblPr/>
              <a:tblGrid>
                <a:gridCol w="13573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42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761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080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sin90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tg 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80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 90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 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270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Line 45"/>
          <p:cNvSpPr>
            <a:spLocks noChangeShapeType="1"/>
          </p:cNvSpPr>
          <p:nvPr/>
        </p:nvSpPr>
        <p:spPr bwMode="auto">
          <a:xfrm flipH="1">
            <a:off x="6753224" y="2785416"/>
            <a:ext cx="2505075" cy="147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1" name="Line 46"/>
          <p:cNvSpPr>
            <a:spLocks noChangeShapeType="1"/>
          </p:cNvSpPr>
          <p:nvPr/>
        </p:nvSpPr>
        <p:spPr bwMode="auto">
          <a:xfrm>
            <a:off x="9258299" y="2785416"/>
            <a:ext cx="2614614" cy="147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" name="Text Box 52"/>
          <p:cNvSpPr txBox="1">
            <a:spLocks noChangeArrowheads="1"/>
          </p:cNvSpPr>
          <p:nvPr/>
        </p:nvSpPr>
        <p:spPr bwMode="auto">
          <a:xfrm>
            <a:off x="9105777" y="3204965"/>
            <a:ext cx="3603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0</a:t>
            </a:r>
            <a:endParaRPr lang="ru-RU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27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3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4326" y="158226"/>
            <a:ext cx="114157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“CHIROQNI YOQING”  </a:t>
            </a:r>
            <a:r>
              <a:rPr lang="en-US" sz="3200" dirty="0" err="1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o‘yini</a:t>
            </a:r>
            <a:endParaRPr lang="en-US" sz="3200" dirty="0">
              <a:solidFill>
                <a:srgbClr val="FF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Trigonometrik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ifodalarning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uyning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tomidagi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songa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to‘g‘ri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keladigan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qiymatlarini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topamiz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xonalarning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chirog‘ini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yoqamiz</a:t>
            </a:r>
            <a:endParaRPr lang="ru-RU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Group 130"/>
          <p:cNvGraphicFramePr>
            <a:graphicFrameLocks noGrp="1"/>
          </p:cNvGraphicFramePr>
          <p:nvPr>
            <p:extLst/>
          </p:nvPr>
        </p:nvGraphicFramePr>
        <p:xfrm>
          <a:off x="1482720" y="3900487"/>
          <a:ext cx="4032249" cy="1901610"/>
        </p:xfrm>
        <a:graphic>
          <a:graphicData uri="http://schemas.openxmlformats.org/drawingml/2006/table">
            <a:tbl>
              <a:tblPr/>
              <a:tblGrid>
                <a:gridCol w="11477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27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17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508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sin90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</a:p>
                  </a:txBody>
                  <a:tcPr marT="45743" marB="4574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 450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 270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508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tg 45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 60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360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" name="Line 45"/>
          <p:cNvSpPr>
            <a:spLocks noChangeShapeType="1"/>
          </p:cNvSpPr>
          <p:nvPr/>
        </p:nvSpPr>
        <p:spPr bwMode="auto">
          <a:xfrm flipH="1">
            <a:off x="923131" y="2714624"/>
            <a:ext cx="2505075" cy="147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Line 46"/>
          <p:cNvSpPr>
            <a:spLocks noChangeShapeType="1"/>
          </p:cNvSpPr>
          <p:nvPr/>
        </p:nvSpPr>
        <p:spPr bwMode="auto">
          <a:xfrm>
            <a:off x="3371849" y="2714624"/>
            <a:ext cx="2614614" cy="147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" name="Text Box 52"/>
          <p:cNvSpPr txBox="1">
            <a:spLocks noChangeArrowheads="1"/>
          </p:cNvSpPr>
          <p:nvPr/>
        </p:nvSpPr>
        <p:spPr bwMode="auto">
          <a:xfrm>
            <a:off x="3248026" y="3181355"/>
            <a:ext cx="3603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1</a:t>
            </a:r>
            <a:endParaRPr lang="ru-RU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8" name="Group 136"/>
          <p:cNvGraphicFramePr>
            <a:graphicFrameLocks noGrp="1"/>
          </p:cNvGraphicFramePr>
          <p:nvPr>
            <p:extLst/>
          </p:nvPr>
        </p:nvGraphicFramePr>
        <p:xfrm>
          <a:off x="7215187" y="3970347"/>
          <a:ext cx="4157664" cy="1816090"/>
        </p:xfrm>
        <a:graphic>
          <a:graphicData uri="http://schemas.openxmlformats.org/drawingml/2006/table">
            <a:tbl>
              <a:tblPr/>
              <a:tblGrid>
                <a:gridCol w="13573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42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761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080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sin90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tg 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80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 90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 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270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Line 45"/>
          <p:cNvSpPr>
            <a:spLocks noChangeShapeType="1"/>
          </p:cNvSpPr>
          <p:nvPr/>
        </p:nvSpPr>
        <p:spPr bwMode="auto">
          <a:xfrm flipH="1">
            <a:off x="6753224" y="2785416"/>
            <a:ext cx="2505075" cy="147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1" name="Line 46"/>
          <p:cNvSpPr>
            <a:spLocks noChangeShapeType="1"/>
          </p:cNvSpPr>
          <p:nvPr/>
        </p:nvSpPr>
        <p:spPr bwMode="auto">
          <a:xfrm>
            <a:off x="9258299" y="2785416"/>
            <a:ext cx="2614614" cy="147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" name="Text Box 52"/>
          <p:cNvSpPr txBox="1">
            <a:spLocks noChangeArrowheads="1"/>
          </p:cNvSpPr>
          <p:nvPr/>
        </p:nvSpPr>
        <p:spPr bwMode="auto">
          <a:xfrm>
            <a:off x="9105777" y="3204965"/>
            <a:ext cx="3603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0</a:t>
            </a:r>
            <a:endParaRPr lang="ru-RU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49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3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4326" y="158226"/>
            <a:ext cx="114157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“CHIROQNI YOQING”  </a:t>
            </a:r>
            <a:r>
              <a:rPr lang="en-US" sz="3200" dirty="0" err="1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o‘yini</a:t>
            </a:r>
            <a:endParaRPr lang="en-US" sz="3200" dirty="0">
              <a:solidFill>
                <a:srgbClr val="FF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Trigonometrik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ifodalarning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uyning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tomidagi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songa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to‘g‘ri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keladigan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qiymatlarini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topamiz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xonalarning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chirog‘ini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yoqamiz</a:t>
            </a:r>
            <a:endParaRPr lang="ru-RU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Group 130"/>
          <p:cNvGraphicFramePr>
            <a:graphicFrameLocks noGrp="1"/>
          </p:cNvGraphicFramePr>
          <p:nvPr>
            <p:extLst/>
          </p:nvPr>
        </p:nvGraphicFramePr>
        <p:xfrm>
          <a:off x="1482720" y="3900487"/>
          <a:ext cx="4032249" cy="1901610"/>
        </p:xfrm>
        <a:graphic>
          <a:graphicData uri="http://schemas.openxmlformats.org/drawingml/2006/table">
            <a:tbl>
              <a:tblPr/>
              <a:tblGrid>
                <a:gridCol w="11477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27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17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508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sin90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</a:p>
                  </a:txBody>
                  <a:tcPr marT="45743" marB="4574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 450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 270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508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tg 45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 60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360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" name="Line 45"/>
          <p:cNvSpPr>
            <a:spLocks noChangeShapeType="1"/>
          </p:cNvSpPr>
          <p:nvPr/>
        </p:nvSpPr>
        <p:spPr bwMode="auto">
          <a:xfrm flipH="1">
            <a:off x="923131" y="2714624"/>
            <a:ext cx="2505075" cy="147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Line 46"/>
          <p:cNvSpPr>
            <a:spLocks noChangeShapeType="1"/>
          </p:cNvSpPr>
          <p:nvPr/>
        </p:nvSpPr>
        <p:spPr bwMode="auto">
          <a:xfrm>
            <a:off x="3371849" y="2714624"/>
            <a:ext cx="2614614" cy="147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Text Box 52"/>
          <p:cNvSpPr txBox="1">
            <a:spLocks noChangeArrowheads="1"/>
          </p:cNvSpPr>
          <p:nvPr/>
        </p:nvSpPr>
        <p:spPr bwMode="auto">
          <a:xfrm>
            <a:off x="3248026" y="3181355"/>
            <a:ext cx="3603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800" b="1" dirty="0">
                <a:solidFill>
                  <a:prstClr val="black"/>
                </a:solidFill>
              </a:rPr>
              <a:t>1</a:t>
            </a:r>
            <a:endParaRPr lang="ru-RU" sz="2800" b="1" dirty="0">
              <a:solidFill>
                <a:prstClr val="black"/>
              </a:solidFill>
            </a:endParaRPr>
          </a:p>
        </p:txBody>
      </p:sp>
      <p:graphicFrame>
        <p:nvGraphicFramePr>
          <p:cNvPr id="8" name="Group 136"/>
          <p:cNvGraphicFramePr>
            <a:graphicFrameLocks noGrp="1"/>
          </p:cNvGraphicFramePr>
          <p:nvPr>
            <p:extLst/>
          </p:nvPr>
        </p:nvGraphicFramePr>
        <p:xfrm>
          <a:off x="7215187" y="3970347"/>
          <a:ext cx="4157664" cy="1816090"/>
        </p:xfrm>
        <a:graphic>
          <a:graphicData uri="http://schemas.openxmlformats.org/drawingml/2006/table">
            <a:tbl>
              <a:tblPr/>
              <a:tblGrid>
                <a:gridCol w="13573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42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761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080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sin90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BFF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tg 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80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90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 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cos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270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Line 45"/>
          <p:cNvSpPr>
            <a:spLocks noChangeShapeType="1"/>
          </p:cNvSpPr>
          <p:nvPr/>
        </p:nvSpPr>
        <p:spPr bwMode="auto">
          <a:xfrm flipH="1">
            <a:off x="6753224" y="2785416"/>
            <a:ext cx="2505075" cy="147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Line 46"/>
          <p:cNvSpPr>
            <a:spLocks noChangeShapeType="1"/>
          </p:cNvSpPr>
          <p:nvPr/>
        </p:nvSpPr>
        <p:spPr bwMode="auto">
          <a:xfrm>
            <a:off x="9258299" y="2785416"/>
            <a:ext cx="2614614" cy="147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Text Box 52"/>
          <p:cNvSpPr txBox="1">
            <a:spLocks noChangeArrowheads="1"/>
          </p:cNvSpPr>
          <p:nvPr/>
        </p:nvSpPr>
        <p:spPr bwMode="auto">
          <a:xfrm>
            <a:off x="9105777" y="3204965"/>
            <a:ext cx="3603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800" b="1" dirty="0">
                <a:solidFill>
                  <a:prstClr val="black"/>
                </a:solidFill>
              </a:rPr>
              <a:t>0</a:t>
            </a:r>
            <a:endParaRPr lang="ru-RU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2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стол, сидит, ребенок&#10;&#10;Описание создано с очень высокой степенью достоверности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0" r="18108" b="-1"/>
          <a:stretch/>
        </p:blipFill>
        <p:spPr>
          <a:xfrm>
            <a:off x="643466" y="643467"/>
            <a:ext cx="5372099" cy="5571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Изображение выглядит как стол, внутренний, человек, сидит&#10;&#10;Описание создано с высокой степенью достоверности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62"/>
          <a:stretch/>
        </p:blipFill>
        <p:spPr>
          <a:xfrm>
            <a:off x="6096001" y="625210"/>
            <a:ext cx="5544616" cy="5591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111896" y="6165304"/>
            <a:ext cx="8376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9- </a:t>
            </a:r>
            <a:r>
              <a:rPr lang="en-US" sz="3600" dirty="0" err="1">
                <a:solidFill>
                  <a:srgbClr val="002060"/>
                </a:solidFill>
                <a:latin typeface="Arial Rounded MT Bold" panose="020F0704030504030204" pitchFamily="34" charset="0"/>
              </a:rPr>
              <a:t>sinfdagi</a:t>
            </a:r>
            <a:r>
              <a:rPr lang="en-US" sz="3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 Rounded MT Bold" panose="020F0704030504030204" pitchFamily="34" charset="0"/>
              </a:rPr>
              <a:t>ochiq</a:t>
            </a:r>
            <a:r>
              <a:rPr lang="en-US" sz="3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 Rounded MT Bold" panose="020F0704030504030204" pitchFamily="34" charset="0"/>
              </a:rPr>
              <a:t>darsdan</a:t>
            </a:r>
            <a:r>
              <a:rPr lang="en-US" sz="3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 Rounded MT Bold" panose="020F0704030504030204" pitchFamily="34" charset="0"/>
              </a:rPr>
              <a:t>lavhalar</a:t>
            </a:r>
            <a:r>
              <a:rPr lang="en-US" sz="3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 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85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22"/>
          <p:cNvSpPr>
            <a:spLocks noChangeArrowheads="1"/>
          </p:cNvSpPr>
          <p:nvPr/>
        </p:nvSpPr>
        <p:spPr bwMode="gray">
          <a:xfrm>
            <a:off x="1166778" y="214290"/>
            <a:ext cx="10072758" cy="928694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AKT HAMDA INNOVATSION METODLARDAN FOYDALANISH</a:t>
            </a:r>
          </a:p>
          <a:p>
            <a:pPr algn="ctr"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NATIJASIDA QUYIDAGILARGA ERISHILADI</a:t>
            </a:r>
            <a:endParaRPr lang="uz-Cyrl-UZ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AutoShape 22"/>
          <p:cNvSpPr>
            <a:spLocks noChangeArrowheads="1"/>
          </p:cNvSpPr>
          <p:nvPr/>
        </p:nvSpPr>
        <p:spPr bwMode="gray">
          <a:xfrm>
            <a:off x="523836" y="1357298"/>
            <a:ext cx="4857783" cy="642942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Mustaqil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fikrlashni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o’rganadi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0" name="AutoShape 22"/>
          <p:cNvSpPr>
            <a:spLocks noChangeArrowheads="1"/>
          </p:cNvSpPr>
          <p:nvPr/>
        </p:nvSpPr>
        <p:spPr bwMode="gray">
          <a:xfrm>
            <a:off x="523836" y="2285992"/>
            <a:ext cx="4857784" cy="642942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O’quv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materialini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oson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o’zlashtiradi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AutoShape 22"/>
          <p:cNvSpPr>
            <a:spLocks noChangeArrowheads="1"/>
          </p:cNvSpPr>
          <p:nvPr/>
        </p:nvSpPr>
        <p:spPr bwMode="gray">
          <a:xfrm>
            <a:off x="523836" y="3214686"/>
            <a:ext cx="4857783" cy="642942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Xotirada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yaxshi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saqlab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qolinadi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AutoShape 22"/>
          <p:cNvSpPr>
            <a:spLocks noChangeArrowheads="1"/>
          </p:cNvSpPr>
          <p:nvPr/>
        </p:nvSpPr>
        <p:spPr bwMode="gray">
          <a:xfrm>
            <a:off x="523836" y="4143380"/>
            <a:ext cx="4857783" cy="642942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O’quvchining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bilim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boyligi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oshadi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AutoShape 22"/>
          <p:cNvSpPr>
            <a:spLocks noChangeArrowheads="1"/>
          </p:cNvSpPr>
          <p:nvPr/>
        </p:nvSpPr>
        <p:spPr bwMode="gray">
          <a:xfrm>
            <a:off x="523837" y="5072074"/>
            <a:ext cx="4857783" cy="642942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Dars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qiziqarli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o’tadi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vaqt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tejaladi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AutoShape 22"/>
          <p:cNvSpPr>
            <a:spLocks noChangeArrowheads="1"/>
          </p:cNvSpPr>
          <p:nvPr/>
        </p:nvSpPr>
        <p:spPr bwMode="gray">
          <a:xfrm>
            <a:off x="7096132" y="1357298"/>
            <a:ext cx="4786346" cy="642942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O’quvchining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diqqat-e’tiborini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tortadi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6" name="AutoShape 22"/>
          <p:cNvSpPr>
            <a:spLocks noChangeArrowheads="1"/>
          </p:cNvSpPr>
          <p:nvPr/>
        </p:nvSpPr>
        <p:spPr bwMode="gray">
          <a:xfrm>
            <a:off x="7096132" y="2285992"/>
            <a:ext cx="4786345" cy="642942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O’quvchilar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bilan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individual </a:t>
            </a:r>
          </a:p>
          <a:p>
            <a:pPr algn="ctr">
              <a:defRPr/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ishlanadi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AutoShape 22"/>
          <p:cNvSpPr>
            <a:spLocks noChangeArrowheads="1"/>
          </p:cNvSpPr>
          <p:nvPr/>
        </p:nvSpPr>
        <p:spPr bwMode="gray">
          <a:xfrm>
            <a:off x="7096132" y="3214686"/>
            <a:ext cx="4786346" cy="642942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Past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o’zlashtiruvchi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o’quvchilar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am 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qamrab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olinadi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AutoShape 22"/>
          <p:cNvSpPr>
            <a:spLocks noChangeArrowheads="1"/>
          </p:cNvSpPr>
          <p:nvPr/>
        </p:nvSpPr>
        <p:spPr bwMode="gray">
          <a:xfrm>
            <a:off x="7096132" y="4143380"/>
            <a:ext cx="4786346" cy="642942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O’quvchilar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o’zaro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muloqotga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kirishadilar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AutoShape 22"/>
          <p:cNvSpPr>
            <a:spLocks noChangeArrowheads="1"/>
          </p:cNvSpPr>
          <p:nvPr/>
        </p:nvSpPr>
        <p:spPr bwMode="gray">
          <a:xfrm>
            <a:off x="7096132" y="5072074"/>
            <a:ext cx="4786346" cy="642942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Har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bir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o’quvchi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baholanadi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AutoShape 22"/>
          <p:cNvSpPr>
            <a:spLocks noChangeArrowheads="1"/>
          </p:cNvSpPr>
          <p:nvPr/>
        </p:nvSpPr>
        <p:spPr bwMode="gray">
          <a:xfrm>
            <a:off x="3167042" y="6072206"/>
            <a:ext cx="6429420" cy="571528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Darsning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sifat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samaradorligi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oshadi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002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0" y="0"/>
            <a:ext cx="1218620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2494" y="1628800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b="1" dirty="0" err="1">
                <a:effectLst>
                  <a:glow rad="101600">
                    <a:srgbClr val="FFC000">
                      <a:alpha val="60000"/>
                    </a:srgbClr>
                  </a:glow>
                </a:effectLst>
                <a:latin typeface="Centaur" panose="02030504050205020304" pitchFamily="18" charset="0"/>
              </a:rPr>
              <a:t>E’tiboringiz</a:t>
            </a:r>
            <a:r>
              <a:rPr lang="en-US" sz="7200" b="1" dirty="0">
                <a:effectLst>
                  <a:glow rad="101600">
                    <a:srgbClr val="FFC000">
                      <a:alpha val="60000"/>
                    </a:srgbClr>
                  </a:glow>
                </a:effectLst>
                <a:latin typeface="Centaur" panose="02030504050205020304" pitchFamily="18" charset="0"/>
              </a:rPr>
              <a:t> </a:t>
            </a:r>
            <a:br>
              <a:rPr lang="en-US" sz="7200" b="1" dirty="0">
                <a:effectLst>
                  <a:glow rad="101600">
                    <a:srgbClr val="FFC000">
                      <a:alpha val="60000"/>
                    </a:srgbClr>
                  </a:glow>
                </a:effectLst>
                <a:latin typeface="Centaur" panose="02030504050205020304" pitchFamily="18" charset="0"/>
              </a:rPr>
            </a:br>
            <a:r>
              <a:rPr lang="en-US" sz="7200" b="1" dirty="0" err="1">
                <a:effectLst>
                  <a:glow rad="101600">
                    <a:srgbClr val="FFC000">
                      <a:alpha val="60000"/>
                    </a:srgbClr>
                  </a:glow>
                </a:effectLst>
                <a:latin typeface="Centaur" panose="02030504050205020304" pitchFamily="18" charset="0"/>
              </a:rPr>
              <a:t>uchun</a:t>
            </a:r>
            <a:r>
              <a:rPr lang="en-US" sz="7200" b="1" dirty="0">
                <a:effectLst>
                  <a:glow rad="101600">
                    <a:srgbClr val="FFC000">
                      <a:alpha val="60000"/>
                    </a:srgbClr>
                  </a:glow>
                </a:effectLst>
                <a:latin typeface="Centaur" panose="02030504050205020304" pitchFamily="18" charset="0"/>
              </a:rPr>
              <a:t> </a:t>
            </a:r>
            <a:br>
              <a:rPr lang="en-US" sz="7200" b="1" dirty="0">
                <a:effectLst>
                  <a:glow rad="101600">
                    <a:srgbClr val="FFC000">
                      <a:alpha val="60000"/>
                    </a:srgbClr>
                  </a:glow>
                </a:effectLst>
                <a:latin typeface="Centaur" panose="02030504050205020304" pitchFamily="18" charset="0"/>
              </a:rPr>
            </a:br>
            <a:r>
              <a:rPr lang="en-US" sz="7200" b="1" dirty="0">
                <a:effectLst>
                  <a:glow rad="101600">
                    <a:srgbClr val="FFC000">
                      <a:alpha val="60000"/>
                    </a:srgbClr>
                  </a:glow>
                </a:effectLst>
                <a:latin typeface="Centaur" panose="02030504050205020304" pitchFamily="18" charset="0"/>
              </a:rPr>
              <a:t>RAHMAT!</a:t>
            </a:r>
            <a:endParaRPr lang="ru-RU" sz="7200" b="1" dirty="0">
              <a:effectLst>
                <a:glow rad="101600">
                  <a:srgbClr val="FFC000">
                    <a:alpha val="60000"/>
                  </a:srgbClr>
                </a:glow>
              </a:effectLst>
            </a:endParaRPr>
          </a:p>
        </p:txBody>
      </p:sp>
      <p:pic>
        <p:nvPicPr>
          <p:cNvPr id="4" name="Рисунок 3" descr="0_7585e_6c972237_S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2596" y="1714489"/>
            <a:ext cx="2282080" cy="2551133"/>
          </a:xfrm>
          <a:prstGeom prst="rect">
            <a:avLst/>
          </a:prstGeom>
        </p:spPr>
      </p:pic>
      <p:pic>
        <p:nvPicPr>
          <p:cNvPr id="5" name="Рисунок 4" descr="0_7585e_6c972237_S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644" y="1866889"/>
            <a:ext cx="2262812" cy="255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280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AutoShape 6"/>
          <p:cNvSpPr>
            <a:spLocks noChangeArrowheads="1"/>
          </p:cNvSpPr>
          <p:nvPr/>
        </p:nvSpPr>
        <p:spPr bwMode="auto">
          <a:xfrm rot="19546610">
            <a:off x="-321438" y="1345329"/>
            <a:ext cx="3820919" cy="765175"/>
          </a:xfrm>
          <a:prstGeom prst="cloudCallout">
            <a:avLst>
              <a:gd name="adj1" fmla="val -112849"/>
              <a:gd name="adj2" fmla="val -497596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1-masala</a:t>
            </a:r>
            <a:endParaRPr kumimoji="0" lang="ru-RU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2726284" y="737323"/>
            <a:ext cx="9515834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Savatda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bir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nechta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qo’ziqorin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bor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edi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.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Savatga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yana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7  ta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qo’ziqorin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solingandan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keyin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,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savatda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19  ta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qo’ziqorin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bo’ldi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Dastlab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savatda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nechta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qo’ziqorin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bo’lgan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?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grpSp>
        <p:nvGrpSpPr>
          <p:cNvPr id="26950" name="Group 326"/>
          <p:cNvGrpSpPr>
            <a:grpSpLocks/>
          </p:cNvGrpSpPr>
          <p:nvPr/>
        </p:nvGrpSpPr>
        <p:grpSpPr bwMode="auto">
          <a:xfrm>
            <a:off x="2680026" y="3196649"/>
            <a:ext cx="1927798" cy="1622794"/>
            <a:chOff x="2064" y="2205"/>
            <a:chExt cx="1104" cy="1008"/>
          </a:xfrm>
        </p:grpSpPr>
        <p:sp>
          <p:nvSpPr>
            <p:cNvPr id="19579" name="Freeform 233" descr="Циновка"/>
            <p:cNvSpPr>
              <a:spLocks/>
            </p:cNvSpPr>
            <p:nvPr/>
          </p:nvSpPr>
          <p:spPr bwMode="auto">
            <a:xfrm>
              <a:off x="2108" y="2620"/>
              <a:ext cx="1049" cy="593"/>
            </a:xfrm>
            <a:custGeom>
              <a:avLst/>
              <a:gdLst>
                <a:gd name="T0" fmla="*/ 0 w 2192"/>
                <a:gd name="T1" fmla="*/ 0 h 1049"/>
                <a:gd name="T2" fmla="*/ 57 w 2192"/>
                <a:gd name="T3" fmla="*/ 321 h 1049"/>
                <a:gd name="T4" fmla="*/ 180 w 2192"/>
                <a:gd name="T5" fmla="*/ 475 h 1049"/>
                <a:gd name="T6" fmla="*/ 360 w 2192"/>
                <a:gd name="T7" fmla="*/ 574 h 1049"/>
                <a:gd name="T8" fmla="*/ 567 w 2192"/>
                <a:gd name="T9" fmla="*/ 588 h 1049"/>
                <a:gd name="T10" fmla="*/ 762 w 2192"/>
                <a:gd name="T11" fmla="*/ 543 h 1049"/>
                <a:gd name="T12" fmla="*/ 919 w 2192"/>
                <a:gd name="T13" fmla="*/ 425 h 1049"/>
                <a:gd name="T14" fmla="*/ 1030 w 2192"/>
                <a:gd name="T15" fmla="*/ 167 h 1049"/>
                <a:gd name="T16" fmla="*/ 1034 w 2192"/>
                <a:gd name="T17" fmla="*/ 0 h 10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92" h="1049">
                  <a:moveTo>
                    <a:pt x="0" y="0"/>
                  </a:moveTo>
                  <a:cubicBezTo>
                    <a:pt x="28" y="214"/>
                    <a:pt x="57" y="428"/>
                    <a:pt x="120" y="568"/>
                  </a:cubicBezTo>
                  <a:cubicBezTo>
                    <a:pt x="183" y="708"/>
                    <a:pt x="271" y="765"/>
                    <a:pt x="376" y="840"/>
                  </a:cubicBezTo>
                  <a:cubicBezTo>
                    <a:pt x="481" y="915"/>
                    <a:pt x="617" y="983"/>
                    <a:pt x="752" y="1016"/>
                  </a:cubicBezTo>
                  <a:cubicBezTo>
                    <a:pt x="887" y="1049"/>
                    <a:pt x="1044" y="1049"/>
                    <a:pt x="1184" y="1040"/>
                  </a:cubicBezTo>
                  <a:cubicBezTo>
                    <a:pt x="1324" y="1031"/>
                    <a:pt x="1469" y="1008"/>
                    <a:pt x="1592" y="960"/>
                  </a:cubicBezTo>
                  <a:cubicBezTo>
                    <a:pt x="1715" y="912"/>
                    <a:pt x="1827" y="863"/>
                    <a:pt x="1920" y="752"/>
                  </a:cubicBezTo>
                  <a:cubicBezTo>
                    <a:pt x="2013" y="641"/>
                    <a:pt x="2112" y="421"/>
                    <a:pt x="2152" y="296"/>
                  </a:cubicBezTo>
                  <a:cubicBezTo>
                    <a:pt x="2192" y="171"/>
                    <a:pt x="2176" y="85"/>
                    <a:pt x="2160" y="0"/>
                  </a:cubicBezTo>
                </a:path>
              </a:pathLst>
            </a:custGeom>
            <a:blipFill dpi="0" rotWithShape="1">
              <a:blip r:embed="rId2"/>
              <a:srcRect/>
              <a:tile tx="0" ty="0" sx="100000" sy="100000" flip="none" algn="tl"/>
            </a:blip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80" name="Freeform 234" descr="Папирус"/>
            <p:cNvSpPr>
              <a:spLocks/>
            </p:cNvSpPr>
            <p:nvPr/>
          </p:nvSpPr>
          <p:spPr bwMode="auto">
            <a:xfrm>
              <a:off x="2099" y="2490"/>
              <a:ext cx="1067" cy="261"/>
            </a:xfrm>
            <a:custGeom>
              <a:avLst/>
              <a:gdLst>
                <a:gd name="T0" fmla="*/ 7 w 2232"/>
                <a:gd name="T1" fmla="*/ 126 h 463"/>
                <a:gd name="T2" fmla="*/ 206 w 2232"/>
                <a:gd name="T3" fmla="*/ 238 h 463"/>
                <a:gd name="T4" fmla="*/ 489 w 2232"/>
                <a:gd name="T5" fmla="*/ 252 h 463"/>
                <a:gd name="T6" fmla="*/ 806 w 2232"/>
                <a:gd name="T7" fmla="*/ 243 h 463"/>
                <a:gd name="T8" fmla="*/ 1059 w 2232"/>
                <a:gd name="T9" fmla="*/ 144 h 463"/>
                <a:gd name="T10" fmla="*/ 856 w 2232"/>
                <a:gd name="T11" fmla="*/ 22 h 463"/>
                <a:gd name="T12" fmla="*/ 531 w 2232"/>
                <a:gd name="T13" fmla="*/ 13 h 463"/>
                <a:gd name="T14" fmla="*/ 164 w 2232"/>
                <a:gd name="T15" fmla="*/ 31 h 463"/>
                <a:gd name="T16" fmla="*/ 7 w 2232"/>
                <a:gd name="T17" fmla="*/ 126 h 4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32" h="463">
                  <a:moveTo>
                    <a:pt x="15" y="223"/>
                  </a:moveTo>
                  <a:cubicBezTo>
                    <a:pt x="30" y="284"/>
                    <a:pt x="263" y="386"/>
                    <a:pt x="431" y="423"/>
                  </a:cubicBezTo>
                  <a:cubicBezTo>
                    <a:pt x="599" y="460"/>
                    <a:pt x="814" y="446"/>
                    <a:pt x="1023" y="447"/>
                  </a:cubicBezTo>
                  <a:cubicBezTo>
                    <a:pt x="1232" y="448"/>
                    <a:pt x="1488" y="463"/>
                    <a:pt x="1687" y="431"/>
                  </a:cubicBezTo>
                  <a:cubicBezTo>
                    <a:pt x="1886" y="399"/>
                    <a:pt x="2198" y="320"/>
                    <a:pt x="2215" y="255"/>
                  </a:cubicBezTo>
                  <a:cubicBezTo>
                    <a:pt x="2232" y="190"/>
                    <a:pt x="1975" y="78"/>
                    <a:pt x="1791" y="39"/>
                  </a:cubicBezTo>
                  <a:cubicBezTo>
                    <a:pt x="1607" y="0"/>
                    <a:pt x="1352" y="20"/>
                    <a:pt x="1111" y="23"/>
                  </a:cubicBezTo>
                  <a:cubicBezTo>
                    <a:pt x="870" y="26"/>
                    <a:pt x="528" y="23"/>
                    <a:pt x="343" y="55"/>
                  </a:cubicBezTo>
                  <a:cubicBezTo>
                    <a:pt x="158" y="87"/>
                    <a:pt x="0" y="162"/>
                    <a:pt x="15" y="223"/>
                  </a:cubicBezTo>
                  <a:close/>
                </a:path>
              </a:pathLst>
            </a:custGeom>
            <a:blipFill dpi="0" rotWithShape="1">
              <a:blip r:embed="rId3"/>
              <a:srcRect/>
              <a:tile tx="0" ty="0" sx="100000" sy="100000" flip="none" algn="tl"/>
            </a:blip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9581" name="Group 235"/>
            <p:cNvGrpSpPr>
              <a:grpSpLocks/>
            </p:cNvGrpSpPr>
            <p:nvPr/>
          </p:nvGrpSpPr>
          <p:grpSpPr bwMode="auto">
            <a:xfrm>
              <a:off x="2090" y="2205"/>
              <a:ext cx="1066" cy="469"/>
              <a:chOff x="503" y="1425"/>
              <a:chExt cx="2228" cy="829"/>
            </a:xfrm>
          </p:grpSpPr>
          <p:sp>
            <p:nvSpPr>
              <p:cNvPr id="19630" name="Freeform 236"/>
              <p:cNvSpPr>
                <a:spLocks/>
              </p:cNvSpPr>
              <p:nvPr/>
            </p:nvSpPr>
            <p:spPr bwMode="auto">
              <a:xfrm rot="5135648">
                <a:off x="2397" y="1960"/>
                <a:ext cx="309" cy="81"/>
              </a:xfrm>
              <a:custGeom>
                <a:avLst/>
                <a:gdLst>
                  <a:gd name="T0" fmla="*/ 0 w 408"/>
                  <a:gd name="T1" fmla="*/ 79 h 102"/>
                  <a:gd name="T2" fmla="*/ 33 w 408"/>
                  <a:gd name="T3" fmla="*/ 21 h 102"/>
                  <a:gd name="T4" fmla="*/ 89 w 408"/>
                  <a:gd name="T5" fmla="*/ 2 h 102"/>
                  <a:gd name="T6" fmla="*/ 145 w 408"/>
                  <a:gd name="T7" fmla="*/ 12 h 102"/>
                  <a:gd name="T8" fmla="*/ 212 w 408"/>
                  <a:gd name="T9" fmla="*/ 72 h 102"/>
                  <a:gd name="T10" fmla="*/ 273 w 408"/>
                  <a:gd name="T11" fmla="*/ 63 h 102"/>
                  <a:gd name="T12" fmla="*/ 309 w 408"/>
                  <a:gd name="T13" fmla="*/ 8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08" h="102">
                    <a:moveTo>
                      <a:pt x="0" y="99"/>
                    </a:moveTo>
                    <a:cubicBezTo>
                      <a:pt x="7" y="87"/>
                      <a:pt x="24" y="43"/>
                      <a:pt x="44" y="27"/>
                    </a:cubicBezTo>
                    <a:cubicBezTo>
                      <a:pt x="64" y="11"/>
                      <a:pt x="93" y="5"/>
                      <a:pt x="118" y="3"/>
                    </a:cubicBezTo>
                    <a:cubicBezTo>
                      <a:pt x="143" y="1"/>
                      <a:pt x="165" y="0"/>
                      <a:pt x="192" y="15"/>
                    </a:cubicBezTo>
                    <a:cubicBezTo>
                      <a:pt x="219" y="30"/>
                      <a:pt x="252" y="80"/>
                      <a:pt x="280" y="91"/>
                    </a:cubicBezTo>
                    <a:cubicBezTo>
                      <a:pt x="308" y="102"/>
                      <a:pt x="339" y="92"/>
                      <a:pt x="360" y="79"/>
                    </a:cubicBezTo>
                    <a:cubicBezTo>
                      <a:pt x="381" y="66"/>
                      <a:pt x="398" y="25"/>
                      <a:pt x="408" y="10"/>
                    </a:cubicBezTo>
                  </a:path>
                </a:pathLst>
              </a:custGeom>
              <a:solidFill>
                <a:srgbClr val="CC9900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9631" name="Group 237"/>
              <p:cNvGrpSpPr>
                <a:grpSpLocks/>
              </p:cNvGrpSpPr>
              <p:nvPr/>
            </p:nvGrpSpPr>
            <p:grpSpPr bwMode="auto">
              <a:xfrm>
                <a:off x="503" y="1425"/>
                <a:ext cx="2228" cy="829"/>
                <a:chOff x="503" y="1425"/>
                <a:chExt cx="2348" cy="829"/>
              </a:xfrm>
            </p:grpSpPr>
            <p:sp>
              <p:nvSpPr>
                <p:cNvPr id="19632" name="Freeform 238"/>
                <p:cNvSpPr>
                  <a:spLocks/>
                </p:cNvSpPr>
                <p:nvPr/>
              </p:nvSpPr>
              <p:spPr bwMode="auto">
                <a:xfrm rot="-1024559">
                  <a:off x="513" y="2038"/>
                  <a:ext cx="323" cy="77"/>
                </a:xfrm>
                <a:custGeom>
                  <a:avLst/>
                  <a:gdLst>
                    <a:gd name="T0" fmla="*/ 0 w 408"/>
                    <a:gd name="T1" fmla="*/ 75 h 102"/>
                    <a:gd name="T2" fmla="*/ 35 w 408"/>
                    <a:gd name="T3" fmla="*/ 20 h 102"/>
                    <a:gd name="T4" fmla="*/ 93 w 408"/>
                    <a:gd name="T5" fmla="*/ 2 h 102"/>
                    <a:gd name="T6" fmla="*/ 152 w 408"/>
                    <a:gd name="T7" fmla="*/ 11 h 102"/>
                    <a:gd name="T8" fmla="*/ 222 w 408"/>
                    <a:gd name="T9" fmla="*/ 69 h 102"/>
                    <a:gd name="T10" fmla="*/ 285 w 408"/>
                    <a:gd name="T11" fmla="*/ 60 h 102"/>
                    <a:gd name="T12" fmla="*/ 323 w 408"/>
                    <a:gd name="T13" fmla="*/ 8 h 10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08" h="102">
                      <a:moveTo>
                        <a:pt x="0" y="99"/>
                      </a:moveTo>
                      <a:cubicBezTo>
                        <a:pt x="7" y="87"/>
                        <a:pt x="24" y="43"/>
                        <a:pt x="44" y="27"/>
                      </a:cubicBezTo>
                      <a:cubicBezTo>
                        <a:pt x="64" y="11"/>
                        <a:pt x="93" y="5"/>
                        <a:pt x="118" y="3"/>
                      </a:cubicBezTo>
                      <a:cubicBezTo>
                        <a:pt x="143" y="1"/>
                        <a:pt x="165" y="0"/>
                        <a:pt x="192" y="15"/>
                      </a:cubicBezTo>
                      <a:cubicBezTo>
                        <a:pt x="219" y="30"/>
                        <a:pt x="252" y="80"/>
                        <a:pt x="280" y="91"/>
                      </a:cubicBezTo>
                      <a:cubicBezTo>
                        <a:pt x="308" y="102"/>
                        <a:pt x="339" y="92"/>
                        <a:pt x="360" y="79"/>
                      </a:cubicBezTo>
                      <a:cubicBezTo>
                        <a:pt x="381" y="66"/>
                        <a:pt x="398" y="25"/>
                        <a:pt x="408" y="10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CC6600"/>
                    </a:gs>
                    <a:gs pos="50000">
                      <a:srgbClr val="996633"/>
                    </a:gs>
                    <a:gs pos="100000">
                      <a:srgbClr val="CC6600"/>
                    </a:gs>
                  </a:gsLst>
                  <a:lin ang="18900000" scaled="1"/>
                </a:gra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33" name="Freeform 239"/>
                <p:cNvSpPr>
                  <a:spLocks/>
                </p:cNvSpPr>
                <p:nvPr/>
              </p:nvSpPr>
              <p:spPr bwMode="auto">
                <a:xfrm rot="-1024559">
                  <a:off x="597" y="1933"/>
                  <a:ext cx="317" cy="95"/>
                </a:xfrm>
                <a:custGeom>
                  <a:avLst/>
                  <a:gdLst>
                    <a:gd name="T0" fmla="*/ 0 w 400"/>
                    <a:gd name="T1" fmla="*/ 73 h 126"/>
                    <a:gd name="T2" fmla="*/ 38 w 400"/>
                    <a:gd name="T3" fmla="*/ 19 h 126"/>
                    <a:gd name="T4" fmla="*/ 106 w 400"/>
                    <a:gd name="T5" fmla="*/ 0 h 126"/>
                    <a:gd name="T6" fmla="*/ 162 w 400"/>
                    <a:gd name="T7" fmla="*/ 17 h 126"/>
                    <a:gd name="T8" fmla="*/ 223 w 400"/>
                    <a:gd name="T9" fmla="*/ 84 h 126"/>
                    <a:gd name="T10" fmla="*/ 288 w 400"/>
                    <a:gd name="T11" fmla="*/ 79 h 126"/>
                    <a:gd name="T12" fmla="*/ 317 w 400"/>
                    <a:gd name="T13" fmla="*/ 28 h 1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00" h="126">
                      <a:moveTo>
                        <a:pt x="0" y="97"/>
                      </a:moveTo>
                      <a:cubicBezTo>
                        <a:pt x="8" y="85"/>
                        <a:pt x="26" y="41"/>
                        <a:pt x="48" y="25"/>
                      </a:cubicBezTo>
                      <a:cubicBezTo>
                        <a:pt x="70" y="9"/>
                        <a:pt x="108" y="0"/>
                        <a:pt x="134" y="0"/>
                      </a:cubicBezTo>
                      <a:cubicBezTo>
                        <a:pt x="160" y="0"/>
                        <a:pt x="181" y="4"/>
                        <a:pt x="205" y="23"/>
                      </a:cubicBezTo>
                      <a:cubicBezTo>
                        <a:pt x="230" y="42"/>
                        <a:pt x="255" y="98"/>
                        <a:pt x="281" y="112"/>
                      </a:cubicBezTo>
                      <a:cubicBezTo>
                        <a:pt x="307" y="126"/>
                        <a:pt x="344" y="117"/>
                        <a:pt x="364" y="105"/>
                      </a:cubicBezTo>
                      <a:cubicBezTo>
                        <a:pt x="384" y="93"/>
                        <a:pt x="393" y="51"/>
                        <a:pt x="400" y="37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CC6600"/>
                    </a:gs>
                    <a:gs pos="50000">
                      <a:srgbClr val="996633"/>
                    </a:gs>
                    <a:gs pos="100000">
                      <a:srgbClr val="CC6600"/>
                    </a:gs>
                  </a:gsLst>
                  <a:lin ang="18900000" scaled="1"/>
                </a:gra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34" name="Freeform 240"/>
                <p:cNvSpPr>
                  <a:spLocks/>
                </p:cNvSpPr>
                <p:nvPr/>
              </p:nvSpPr>
              <p:spPr bwMode="auto">
                <a:xfrm rot="-590344">
                  <a:off x="672" y="1846"/>
                  <a:ext cx="317" cy="95"/>
                </a:xfrm>
                <a:custGeom>
                  <a:avLst/>
                  <a:gdLst>
                    <a:gd name="T0" fmla="*/ 0 w 400"/>
                    <a:gd name="T1" fmla="*/ 73 h 126"/>
                    <a:gd name="T2" fmla="*/ 38 w 400"/>
                    <a:gd name="T3" fmla="*/ 19 h 126"/>
                    <a:gd name="T4" fmla="*/ 106 w 400"/>
                    <a:gd name="T5" fmla="*/ 0 h 126"/>
                    <a:gd name="T6" fmla="*/ 162 w 400"/>
                    <a:gd name="T7" fmla="*/ 17 h 126"/>
                    <a:gd name="T8" fmla="*/ 223 w 400"/>
                    <a:gd name="T9" fmla="*/ 84 h 126"/>
                    <a:gd name="T10" fmla="*/ 288 w 400"/>
                    <a:gd name="T11" fmla="*/ 79 h 126"/>
                    <a:gd name="T12" fmla="*/ 317 w 400"/>
                    <a:gd name="T13" fmla="*/ 28 h 1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00" h="126">
                      <a:moveTo>
                        <a:pt x="0" y="97"/>
                      </a:moveTo>
                      <a:cubicBezTo>
                        <a:pt x="8" y="85"/>
                        <a:pt x="26" y="41"/>
                        <a:pt x="48" y="25"/>
                      </a:cubicBezTo>
                      <a:cubicBezTo>
                        <a:pt x="70" y="9"/>
                        <a:pt x="108" y="0"/>
                        <a:pt x="134" y="0"/>
                      </a:cubicBezTo>
                      <a:cubicBezTo>
                        <a:pt x="160" y="0"/>
                        <a:pt x="181" y="4"/>
                        <a:pt x="205" y="23"/>
                      </a:cubicBezTo>
                      <a:cubicBezTo>
                        <a:pt x="230" y="42"/>
                        <a:pt x="255" y="98"/>
                        <a:pt x="281" y="112"/>
                      </a:cubicBezTo>
                      <a:cubicBezTo>
                        <a:pt x="307" y="126"/>
                        <a:pt x="344" y="117"/>
                        <a:pt x="364" y="105"/>
                      </a:cubicBezTo>
                      <a:cubicBezTo>
                        <a:pt x="384" y="93"/>
                        <a:pt x="393" y="51"/>
                        <a:pt x="400" y="37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CC6600"/>
                    </a:gs>
                    <a:gs pos="50000">
                      <a:srgbClr val="996633"/>
                    </a:gs>
                    <a:gs pos="100000">
                      <a:srgbClr val="CC6600"/>
                    </a:gs>
                  </a:gsLst>
                  <a:lin ang="18900000" scaled="1"/>
                </a:gra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635" name="Group 241"/>
                <p:cNvGrpSpPr>
                  <a:grpSpLocks/>
                </p:cNvGrpSpPr>
                <p:nvPr/>
              </p:nvGrpSpPr>
              <p:grpSpPr bwMode="auto">
                <a:xfrm rot="319568">
                  <a:off x="787" y="1646"/>
                  <a:ext cx="523" cy="215"/>
                  <a:chOff x="500" y="1699"/>
                  <a:chExt cx="660" cy="284"/>
                </a:xfrm>
              </p:grpSpPr>
              <p:sp>
                <p:nvSpPr>
                  <p:cNvPr id="19655" name="Freeform 242"/>
                  <p:cNvSpPr>
                    <a:spLocks/>
                  </p:cNvSpPr>
                  <p:nvPr/>
                </p:nvSpPr>
                <p:spPr bwMode="auto">
                  <a:xfrm>
                    <a:off x="500" y="1881"/>
                    <a:ext cx="408" cy="102"/>
                  </a:xfrm>
                  <a:custGeom>
                    <a:avLst/>
                    <a:gdLst>
                      <a:gd name="T0" fmla="*/ 0 w 408"/>
                      <a:gd name="T1" fmla="*/ 99 h 102"/>
                      <a:gd name="T2" fmla="*/ 44 w 408"/>
                      <a:gd name="T3" fmla="*/ 27 h 102"/>
                      <a:gd name="T4" fmla="*/ 118 w 408"/>
                      <a:gd name="T5" fmla="*/ 3 h 102"/>
                      <a:gd name="T6" fmla="*/ 192 w 408"/>
                      <a:gd name="T7" fmla="*/ 15 h 102"/>
                      <a:gd name="T8" fmla="*/ 280 w 408"/>
                      <a:gd name="T9" fmla="*/ 91 h 102"/>
                      <a:gd name="T10" fmla="*/ 360 w 408"/>
                      <a:gd name="T11" fmla="*/ 79 h 102"/>
                      <a:gd name="T12" fmla="*/ 408 w 408"/>
                      <a:gd name="T13" fmla="*/ 10 h 10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8" h="102">
                        <a:moveTo>
                          <a:pt x="0" y="99"/>
                        </a:moveTo>
                        <a:cubicBezTo>
                          <a:pt x="7" y="87"/>
                          <a:pt x="24" y="43"/>
                          <a:pt x="44" y="27"/>
                        </a:cubicBezTo>
                        <a:cubicBezTo>
                          <a:pt x="64" y="11"/>
                          <a:pt x="93" y="5"/>
                          <a:pt x="118" y="3"/>
                        </a:cubicBezTo>
                        <a:cubicBezTo>
                          <a:pt x="143" y="1"/>
                          <a:pt x="165" y="0"/>
                          <a:pt x="192" y="15"/>
                        </a:cubicBezTo>
                        <a:cubicBezTo>
                          <a:pt x="219" y="30"/>
                          <a:pt x="252" y="80"/>
                          <a:pt x="280" y="91"/>
                        </a:cubicBezTo>
                        <a:cubicBezTo>
                          <a:pt x="308" y="102"/>
                          <a:pt x="339" y="92"/>
                          <a:pt x="360" y="79"/>
                        </a:cubicBezTo>
                        <a:cubicBezTo>
                          <a:pt x="381" y="66"/>
                          <a:pt x="398" y="25"/>
                          <a:pt x="408" y="10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56" name="Freeform 243"/>
                  <p:cNvSpPr>
                    <a:spLocks/>
                  </p:cNvSpPr>
                  <p:nvPr/>
                </p:nvSpPr>
                <p:spPr bwMode="auto">
                  <a:xfrm>
                    <a:off x="636" y="1779"/>
                    <a:ext cx="400" cy="126"/>
                  </a:xfrm>
                  <a:custGeom>
                    <a:avLst/>
                    <a:gdLst>
                      <a:gd name="T0" fmla="*/ 0 w 400"/>
                      <a:gd name="T1" fmla="*/ 97 h 126"/>
                      <a:gd name="T2" fmla="*/ 48 w 400"/>
                      <a:gd name="T3" fmla="*/ 25 h 126"/>
                      <a:gd name="T4" fmla="*/ 134 w 400"/>
                      <a:gd name="T5" fmla="*/ 0 h 126"/>
                      <a:gd name="T6" fmla="*/ 205 w 400"/>
                      <a:gd name="T7" fmla="*/ 23 h 126"/>
                      <a:gd name="T8" fmla="*/ 281 w 400"/>
                      <a:gd name="T9" fmla="*/ 112 h 126"/>
                      <a:gd name="T10" fmla="*/ 364 w 400"/>
                      <a:gd name="T11" fmla="*/ 105 h 126"/>
                      <a:gd name="T12" fmla="*/ 400 w 400"/>
                      <a:gd name="T13" fmla="*/ 37 h 12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0" h="126">
                        <a:moveTo>
                          <a:pt x="0" y="97"/>
                        </a:moveTo>
                        <a:cubicBezTo>
                          <a:pt x="8" y="85"/>
                          <a:pt x="26" y="41"/>
                          <a:pt x="48" y="25"/>
                        </a:cubicBezTo>
                        <a:cubicBezTo>
                          <a:pt x="70" y="9"/>
                          <a:pt x="108" y="0"/>
                          <a:pt x="134" y="0"/>
                        </a:cubicBezTo>
                        <a:cubicBezTo>
                          <a:pt x="160" y="0"/>
                          <a:pt x="181" y="4"/>
                          <a:pt x="205" y="23"/>
                        </a:cubicBezTo>
                        <a:cubicBezTo>
                          <a:pt x="230" y="42"/>
                          <a:pt x="255" y="98"/>
                          <a:pt x="281" y="112"/>
                        </a:cubicBezTo>
                        <a:cubicBezTo>
                          <a:pt x="307" y="126"/>
                          <a:pt x="344" y="117"/>
                          <a:pt x="364" y="105"/>
                        </a:cubicBezTo>
                        <a:cubicBezTo>
                          <a:pt x="384" y="93"/>
                          <a:pt x="393" y="51"/>
                          <a:pt x="400" y="37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57" name="Freeform 244"/>
                  <p:cNvSpPr>
                    <a:spLocks/>
                  </p:cNvSpPr>
                  <p:nvPr/>
                </p:nvSpPr>
                <p:spPr bwMode="auto">
                  <a:xfrm rot="434215">
                    <a:off x="760" y="1699"/>
                    <a:ext cx="400" cy="126"/>
                  </a:xfrm>
                  <a:custGeom>
                    <a:avLst/>
                    <a:gdLst>
                      <a:gd name="T0" fmla="*/ 0 w 400"/>
                      <a:gd name="T1" fmla="*/ 97 h 126"/>
                      <a:gd name="T2" fmla="*/ 48 w 400"/>
                      <a:gd name="T3" fmla="*/ 25 h 126"/>
                      <a:gd name="T4" fmla="*/ 134 w 400"/>
                      <a:gd name="T5" fmla="*/ 0 h 126"/>
                      <a:gd name="T6" fmla="*/ 205 w 400"/>
                      <a:gd name="T7" fmla="*/ 23 h 126"/>
                      <a:gd name="T8" fmla="*/ 281 w 400"/>
                      <a:gd name="T9" fmla="*/ 112 h 126"/>
                      <a:gd name="T10" fmla="*/ 364 w 400"/>
                      <a:gd name="T11" fmla="*/ 105 h 126"/>
                      <a:gd name="T12" fmla="*/ 400 w 400"/>
                      <a:gd name="T13" fmla="*/ 37 h 12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0" h="126">
                        <a:moveTo>
                          <a:pt x="0" y="97"/>
                        </a:moveTo>
                        <a:cubicBezTo>
                          <a:pt x="8" y="85"/>
                          <a:pt x="26" y="41"/>
                          <a:pt x="48" y="25"/>
                        </a:cubicBezTo>
                        <a:cubicBezTo>
                          <a:pt x="70" y="9"/>
                          <a:pt x="108" y="0"/>
                          <a:pt x="134" y="0"/>
                        </a:cubicBezTo>
                        <a:cubicBezTo>
                          <a:pt x="160" y="0"/>
                          <a:pt x="181" y="4"/>
                          <a:pt x="205" y="23"/>
                        </a:cubicBezTo>
                        <a:cubicBezTo>
                          <a:pt x="230" y="42"/>
                          <a:pt x="255" y="98"/>
                          <a:pt x="281" y="112"/>
                        </a:cubicBezTo>
                        <a:cubicBezTo>
                          <a:pt x="307" y="126"/>
                          <a:pt x="344" y="117"/>
                          <a:pt x="364" y="105"/>
                        </a:cubicBezTo>
                        <a:cubicBezTo>
                          <a:pt x="384" y="93"/>
                          <a:pt x="393" y="51"/>
                          <a:pt x="400" y="37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636" name="Group 245"/>
                <p:cNvGrpSpPr>
                  <a:grpSpLocks/>
                </p:cNvGrpSpPr>
                <p:nvPr/>
              </p:nvGrpSpPr>
              <p:grpSpPr bwMode="auto">
                <a:xfrm rot="1402697">
                  <a:off x="1144" y="1524"/>
                  <a:ext cx="523" cy="215"/>
                  <a:chOff x="500" y="1699"/>
                  <a:chExt cx="660" cy="284"/>
                </a:xfrm>
              </p:grpSpPr>
              <p:sp>
                <p:nvSpPr>
                  <p:cNvPr id="19652" name="Freeform 246"/>
                  <p:cNvSpPr>
                    <a:spLocks/>
                  </p:cNvSpPr>
                  <p:nvPr/>
                </p:nvSpPr>
                <p:spPr bwMode="auto">
                  <a:xfrm>
                    <a:off x="500" y="1881"/>
                    <a:ext cx="408" cy="102"/>
                  </a:xfrm>
                  <a:custGeom>
                    <a:avLst/>
                    <a:gdLst>
                      <a:gd name="T0" fmla="*/ 0 w 408"/>
                      <a:gd name="T1" fmla="*/ 99 h 102"/>
                      <a:gd name="T2" fmla="*/ 44 w 408"/>
                      <a:gd name="T3" fmla="*/ 27 h 102"/>
                      <a:gd name="T4" fmla="*/ 118 w 408"/>
                      <a:gd name="T5" fmla="*/ 3 h 102"/>
                      <a:gd name="T6" fmla="*/ 192 w 408"/>
                      <a:gd name="T7" fmla="*/ 15 h 102"/>
                      <a:gd name="T8" fmla="*/ 280 w 408"/>
                      <a:gd name="T9" fmla="*/ 91 h 102"/>
                      <a:gd name="T10" fmla="*/ 360 w 408"/>
                      <a:gd name="T11" fmla="*/ 79 h 102"/>
                      <a:gd name="T12" fmla="*/ 408 w 408"/>
                      <a:gd name="T13" fmla="*/ 10 h 10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8" h="102">
                        <a:moveTo>
                          <a:pt x="0" y="99"/>
                        </a:moveTo>
                        <a:cubicBezTo>
                          <a:pt x="7" y="87"/>
                          <a:pt x="24" y="43"/>
                          <a:pt x="44" y="27"/>
                        </a:cubicBezTo>
                        <a:cubicBezTo>
                          <a:pt x="64" y="11"/>
                          <a:pt x="93" y="5"/>
                          <a:pt x="118" y="3"/>
                        </a:cubicBezTo>
                        <a:cubicBezTo>
                          <a:pt x="143" y="1"/>
                          <a:pt x="165" y="0"/>
                          <a:pt x="192" y="15"/>
                        </a:cubicBezTo>
                        <a:cubicBezTo>
                          <a:pt x="219" y="30"/>
                          <a:pt x="252" y="80"/>
                          <a:pt x="280" y="91"/>
                        </a:cubicBezTo>
                        <a:cubicBezTo>
                          <a:pt x="308" y="102"/>
                          <a:pt x="339" y="92"/>
                          <a:pt x="360" y="79"/>
                        </a:cubicBezTo>
                        <a:cubicBezTo>
                          <a:pt x="381" y="66"/>
                          <a:pt x="398" y="25"/>
                          <a:pt x="408" y="10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53" name="Freeform 247"/>
                  <p:cNvSpPr>
                    <a:spLocks/>
                  </p:cNvSpPr>
                  <p:nvPr/>
                </p:nvSpPr>
                <p:spPr bwMode="auto">
                  <a:xfrm>
                    <a:off x="636" y="1779"/>
                    <a:ext cx="400" cy="126"/>
                  </a:xfrm>
                  <a:custGeom>
                    <a:avLst/>
                    <a:gdLst>
                      <a:gd name="T0" fmla="*/ 0 w 400"/>
                      <a:gd name="T1" fmla="*/ 97 h 126"/>
                      <a:gd name="T2" fmla="*/ 48 w 400"/>
                      <a:gd name="T3" fmla="*/ 25 h 126"/>
                      <a:gd name="T4" fmla="*/ 134 w 400"/>
                      <a:gd name="T5" fmla="*/ 0 h 126"/>
                      <a:gd name="T6" fmla="*/ 205 w 400"/>
                      <a:gd name="T7" fmla="*/ 23 h 126"/>
                      <a:gd name="T8" fmla="*/ 281 w 400"/>
                      <a:gd name="T9" fmla="*/ 112 h 126"/>
                      <a:gd name="T10" fmla="*/ 364 w 400"/>
                      <a:gd name="T11" fmla="*/ 105 h 126"/>
                      <a:gd name="T12" fmla="*/ 400 w 400"/>
                      <a:gd name="T13" fmla="*/ 37 h 12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0" h="126">
                        <a:moveTo>
                          <a:pt x="0" y="97"/>
                        </a:moveTo>
                        <a:cubicBezTo>
                          <a:pt x="8" y="85"/>
                          <a:pt x="26" y="41"/>
                          <a:pt x="48" y="25"/>
                        </a:cubicBezTo>
                        <a:cubicBezTo>
                          <a:pt x="70" y="9"/>
                          <a:pt x="108" y="0"/>
                          <a:pt x="134" y="0"/>
                        </a:cubicBezTo>
                        <a:cubicBezTo>
                          <a:pt x="160" y="0"/>
                          <a:pt x="181" y="4"/>
                          <a:pt x="205" y="23"/>
                        </a:cubicBezTo>
                        <a:cubicBezTo>
                          <a:pt x="230" y="42"/>
                          <a:pt x="255" y="98"/>
                          <a:pt x="281" y="112"/>
                        </a:cubicBezTo>
                        <a:cubicBezTo>
                          <a:pt x="307" y="126"/>
                          <a:pt x="344" y="117"/>
                          <a:pt x="364" y="105"/>
                        </a:cubicBezTo>
                        <a:cubicBezTo>
                          <a:pt x="384" y="93"/>
                          <a:pt x="393" y="51"/>
                          <a:pt x="400" y="37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54" name="Freeform 248"/>
                  <p:cNvSpPr>
                    <a:spLocks/>
                  </p:cNvSpPr>
                  <p:nvPr/>
                </p:nvSpPr>
                <p:spPr bwMode="auto">
                  <a:xfrm rot="434215">
                    <a:off x="760" y="1699"/>
                    <a:ext cx="400" cy="126"/>
                  </a:xfrm>
                  <a:custGeom>
                    <a:avLst/>
                    <a:gdLst>
                      <a:gd name="T0" fmla="*/ 0 w 400"/>
                      <a:gd name="T1" fmla="*/ 97 h 126"/>
                      <a:gd name="T2" fmla="*/ 48 w 400"/>
                      <a:gd name="T3" fmla="*/ 25 h 126"/>
                      <a:gd name="T4" fmla="*/ 134 w 400"/>
                      <a:gd name="T5" fmla="*/ 0 h 126"/>
                      <a:gd name="T6" fmla="*/ 205 w 400"/>
                      <a:gd name="T7" fmla="*/ 23 h 126"/>
                      <a:gd name="T8" fmla="*/ 281 w 400"/>
                      <a:gd name="T9" fmla="*/ 112 h 126"/>
                      <a:gd name="T10" fmla="*/ 364 w 400"/>
                      <a:gd name="T11" fmla="*/ 105 h 126"/>
                      <a:gd name="T12" fmla="*/ 400 w 400"/>
                      <a:gd name="T13" fmla="*/ 37 h 12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0" h="126">
                        <a:moveTo>
                          <a:pt x="0" y="97"/>
                        </a:moveTo>
                        <a:cubicBezTo>
                          <a:pt x="8" y="85"/>
                          <a:pt x="26" y="41"/>
                          <a:pt x="48" y="25"/>
                        </a:cubicBezTo>
                        <a:cubicBezTo>
                          <a:pt x="70" y="9"/>
                          <a:pt x="108" y="0"/>
                          <a:pt x="134" y="0"/>
                        </a:cubicBezTo>
                        <a:cubicBezTo>
                          <a:pt x="160" y="0"/>
                          <a:pt x="181" y="4"/>
                          <a:pt x="205" y="23"/>
                        </a:cubicBezTo>
                        <a:cubicBezTo>
                          <a:pt x="230" y="42"/>
                          <a:pt x="255" y="98"/>
                          <a:pt x="281" y="112"/>
                        </a:cubicBezTo>
                        <a:cubicBezTo>
                          <a:pt x="307" y="126"/>
                          <a:pt x="344" y="117"/>
                          <a:pt x="364" y="105"/>
                        </a:cubicBezTo>
                        <a:cubicBezTo>
                          <a:pt x="384" y="93"/>
                          <a:pt x="393" y="51"/>
                          <a:pt x="400" y="37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637" name="Group 249"/>
                <p:cNvGrpSpPr>
                  <a:grpSpLocks/>
                </p:cNvGrpSpPr>
                <p:nvPr/>
              </p:nvGrpSpPr>
              <p:grpSpPr bwMode="auto">
                <a:xfrm rot="2233139">
                  <a:off x="1529" y="1489"/>
                  <a:ext cx="500" cy="225"/>
                  <a:chOff x="500" y="1699"/>
                  <a:chExt cx="660" cy="284"/>
                </a:xfrm>
              </p:grpSpPr>
              <p:sp>
                <p:nvSpPr>
                  <p:cNvPr id="19649" name="Freeform 250"/>
                  <p:cNvSpPr>
                    <a:spLocks/>
                  </p:cNvSpPr>
                  <p:nvPr/>
                </p:nvSpPr>
                <p:spPr bwMode="auto">
                  <a:xfrm>
                    <a:off x="500" y="1881"/>
                    <a:ext cx="408" cy="102"/>
                  </a:xfrm>
                  <a:custGeom>
                    <a:avLst/>
                    <a:gdLst>
                      <a:gd name="T0" fmla="*/ 0 w 408"/>
                      <a:gd name="T1" fmla="*/ 99 h 102"/>
                      <a:gd name="T2" fmla="*/ 44 w 408"/>
                      <a:gd name="T3" fmla="*/ 27 h 102"/>
                      <a:gd name="T4" fmla="*/ 118 w 408"/>
                      <a:gd name="T5" fmla="*/ 3 h 102"/>
                      <a:gd name="T6" fmla="*/ 192 w 408"/>
                      <a:gd name="T7" fmla="*/ 15 h 102"/>
                      <a:gd name="T8" fmla="*/ 280 w 408"/>
                      <a:gd name="T9" fmla="*/ 91 h 102"/>
                      <a:gd name="T10" fmla="*/ 360 w 408"/>
                      <a:gd name="T11" fmla="*/ 79 h 102"/>
                      <a:gd name="T12" fmla="*/ 408 w 408"/>
                      <a:gd name="T13" fmla="*/ 10 h 10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8" h="102">
                        <a:moveTo>
                          <a:pt x="0" y="99"/>
                        </a:moveTo>
                        <a:cubicBezTo>
                          <a:pt x="7" y="87"/>
                          <a:pt x="24" y="43"/>
                          <a:pt x="44" y="27"/>
                        </a:cubicBezTo>
                        <a:cubicBezTo>
                          <a:pt x="64" y="11"/>
                          <a:pt x="93" y="5"/>
                          <a:pt x="118" y="3"/>
                        </a:cubicBezTo>
                        <a:cubicBezTo>
                          <a:pt x="143" y="1"/>
                          <a:pt x="165" y="0"/>
                          <a:pt x="192" y="15"/>
                        </a:cubicBezTo>
                        <a:cubicBezTo>
                          <a:pt x="219" y="30"/>
                          <a:pt x="252" y="80"/>
                          <a:pt x="280" y="91"/>
                        </a:cubicBezTo>
                        <a:cubicBezTo>
                          <a:pt x="308" y="102"/>
                          <a:pt x="339" y="92"/>
                          <a:pt x="360" y="79"/>
                        </a:cubicBezTo>
                        <a:cubicBezTo>
                          <a:pt x="381" y="66"/>
                          <a:pt x="398" y="25"/>
                          <a:pt x="408" y="10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50" name="Freeform 251"/>
                  <p:cNvSpPr>
                    <a:spLocks/>
                  </p:cNvSpPr>
                  <p:nvPr/>
                </p:nvSpPr>
                <p:spPr bwMode="auto">
                  <a:xfrm>
                    <a:off x="636" y="1779"/>
                    <a:ext cx="400" cy="126"/>
                  </a:xfrm>
                  <a:custGeom>
                    <a:avLst/>
                    <a:gdLst>
                      <a:gd name="T0" fmla="*/ 0 w 400"/>
                      <a:gd name="T1" fmla="*/ 97 h 126"/>
                      <a:gd name="T2" fmla="*/ 48 w 400"/>
                      <a:gd name="T3" fmla="*/ 25 h 126"/>
                      <a:gd name="T4" fmla="*/ 134 w 400"/>
                      <a:gd name="T5" fmla="*/ 0 h 126"/>
                      <a:gd name="T6" fmla="*/ 205 w 400"/>
                      <a:gd name="T7" fmla="*/ 23 h 126"/>
                      <a:gd name="T8" fmla="*/ 281 w 400"/>
                      <a:gd name="T9" fmla="*/ 112 h 126"/>
                      <a:gd name="T10" fmla="*/ 364 w 400"/>
                      <a:gd name="T11" fmla="*/ 105 h 126"/>
                      <a:gd name="T12" fmla="*/ 400 w 400"/>
                      <a:gd name="T13" fmla="*/ 37 h 12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0" h="126">
                        <a:moveTo>
                          <a:pt x="0" y="97"/>
                        </a:moveTo>
                        <a:cubicBezTo>
                          <a:pt x="8" y="85"/>
                          <a:pt x="26" y="41"/>
                          <a:pt x="48" y="25"/>
                        </a:cubicBezTo>
                        <a:cubicBezTo>
                          <a:pt x="70" y="9"/>
                          <a:pt x="108" y="0"/>
                          <a:pt x="134" y="0"/>
                        </a:cubicBezTo>
                        <a:cubicBezTo>
                          <a:pt x="160" y="0"/>
                          <a:pt x="181" y="4"/>
                          <a:pt x="205" y="23"/>
                        </a:cubicBezTo>
                        <a:cubicBezTo>
                          <a:pt x="230" y="42"/>
                          <a:pt x="255" y="98"/>
                          <a:pt x="281" y="112"/>
                        </a:cubicBezTo>
                        <a:cubicBezTo>
                          <a:pt x="307" y="126"/>
                          <a:pt x="344" y="117"/>
                          <a:pt x="364" y="105"/>
                        </a:cubicBezTo>
                        <a:cubicBezTo>
                          <a:pt x="384" y="93"/>
                          <a:pt x="393" y="51"/>
                          <a:pt x="400" y="37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51" name="Freeform 252"/>
                  <p:cNvSpPr>
                    <a:spLocks/>
                  </p:cNvSpPr>
                  <p:nvPr/>
                </p:nvSpPr>
                <p:spPr bwMode="auto">
                  <a:xfrm rot="434215">
                    <a:off x="760" y="1699"/>
                    <a:ext cx="400" cy="126"/>
                  </a:xfrm>
                  <a:custGeom>
                    <a:avLst/>
                    <a:gdLst>
                      <a:gd name="T0" fmla="*/ 0 w 400"/>
                      <a:gd name="T1" fmla="*/ 97 h 126"/>
                      <a:gd name="T2" fmla="*/ 48 w 400"/>
                      <a:gd name="T3" fmla="*/ 25 h 126"/>
                      <a:gd name="T4" fmla="*/ 134 w 400"/>
                      <a:gd name="T5" fmla="*/ 0 h 126"/>
                      <a:gd name="T6" fmla="*/ 205 w 400"/>
                      <a:gd name="T7" fmla="*/ 23 h 126"/>
                      <a:gd name="T8" fmla="*/ 281 w 400"/>
                      <a:gd name="T9" fmla="*/ 112 h 126"/>
                      <a:gd name="T10" fmla="*/ 364 w 400"/>
                      <a:gd name="T11" fmla="*/ 105 h 126"/>
                      <a:gd name="T12" fmla="*/ 400 w 400"/>
                      <a:gd name="T13" fmla="*/ 37 h 12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0" h="126">
                        <a:moveTo>
                          <a:pt x="0" y="97"/>
                        </a:moveTo>
                        <a:cubicBezTo>
                          <a:pt x="8" y="85"/>
                          <a:pt x="26" y="41"/>
                          <a:pt x="48" y="25"/>
                        </a:cubicBezTo>
                        <a:cubicBezTo>
                          <a:pt x="70" y="9"/>
                          <a:pt x="108" y="0"/>
                          <a:pt x="134" y="0"/>
                        </a:cubicBezTo>
                        <a:cubicBezTo>
                          <a:pt x="160" y="0"/>
                          <a:pt x="181" y="4"/>
                          <a:pt x="205" y="23"/>
                        </a:cubicBezTo>
                        <a:cubicBezTo>
                          <a:pt x="230" y="42"/>
                          <a:pt x="255" y="98"/>
                          <a:pt x="281" y="112"/>
                        </a:cubicBezTo>
                        <a:cubicBezTo>
                          <a:pt x="307" y="126"/>
                          <a:pt x="344" y="117"/>
                          <a:pt x="364" y="105"/>
                        </a:cubicBezTo>
                        <a:cubicBezTo>
                          <a:pt x="384" y="93"/>
                          <a:pt x="393" y="51"/>
                          <a:pt x="400" y="37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638" name="Group 253"/>
                <p:cNvGrpSpPr>
                  <a:grpSpLocks/>
                </p:cNvGrpSpPr>
                <p:nvPr/>
              </p:nvGrpSpPr>
              <p:grpSpPr bwMode="auto">
                <a:xfrm rot="3226440">
                  <a:off x="1882" y="1562"/>
                  <a:ext cx="500" cy="225"/>
                  <a:chOff x="500" y="1699"/>
                  <a:chExt cx="660" cy="284"/>
                </a:xfrm>
              </p:grpSpPr>
              <p:sp>
                <p:nvSpPr>
                  <p:cNvPr id="19646" name="Freeform 254"/>
                  <p:cNvSpPr>
                    <a:spLocks/>
                  </p:cNvSpPr>
                  <p:nvPr/>
                </p:nvSpPr>
                <p:spPr bwMode="auto">
                  <a:xfrm>
                    <a:off x="500" y="1881"/>
                    <a:ext cx="408" cy="102"/>
                  </a:xfrm>
                  <a:custGeom>
                    <a:avLst/>
                    <a:gdLst>
                      <a:gd name="T0" fmla="*/ 0 w 408"/>
                      <a:gd name="T1" fmla="*/ 99 h 102"/>
                      <a:gd name="T2" fmla="*/ 44 w 408"/>
                      <a:gd name="T3" fmla="*/ 27 h 102"/>
                      <a:gd name="T4" fmla="*/ 118 w 408"/>
                      <a:gd name="T5" fmla="*/ 3 h 102"/>
                      <a:gd name="T6" fmla="*/ 192 w 408"/>
                      <a:gd name="T7" fmla="*/ 15 h 102"/>
                      <a:gd name="T8" fmla="*/ 280 w 408"/>
                      <a:gd name="T9" fmla="*/ 91 h 102"/>
                      <a:gd name="T10" fmla="*/ 360 w 408"/>
                      <a:gd name="T11" fmla="*/ 79 h 102"/>
                      <a:gd name="T12" fmla="*/ 408 w 408"/>
                      <a:gd name="T13" fmla="*/ 10 h 10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8" h="102">
                        <a:moveTo>
                          <a:pt x="0" y="99"/>
                        </a:moveTo>
                        <a:cubicBezTo>
                          <a:pt x="7" y="87"/>
                          <a:pt x="24" y="43"/>
                          <a:pt x="44" y="27"/>
                        </a:cubicBezTo>
                        <a:cubicBezTo>
                          <a:pt x="64" y="11"/>
                          <a:pt x="93" y="5"/>
                          <a:pt x="118" y="3"/>
                        </a:cubicBezTo>
                        <a:cubicBezTo>
                          <a:pt x="143" y="1"/>
                          <a:pt x="165" y="0"/>
                          <a:pt x="192" y="15"/>
                        </a:cubicBezTo>
                        <a:cubicBezTo>
                          <a:pt x="219" y="30"/>
                          <a:pt x="252" y="80"/>
                          <a:pt x="280" y="91"/>
                        </a:cubicBezTo>
                        <a:cubicBezTo>
                          <a:pt x="308" y="102"/>
                          <a:pt x="339" y="92"/>
                          <a:pt x="360" y="79"/>
                        </a:cubicBezTo>
                        <a:cubicBezTo>
                          <a:pt x="381" y="66"/>
                          <a:pt x="398" y="25"/>
                          <a:pt x="408" y="10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47" name="Freeform 255"/>
                  <p:cNvSpPr>
                    <a:spLocks/>
                  </p:cNvSpPr>
                  <p:nvPr/>
                </p:nvSpPr>
                <p:spPr bwMode="auto">
                  <a:xfrm>
                    <a:off x="636" y="1779"/>
                    <a:ext cx="400" cy="126"/>
                  </a:xfrm>
                  <a:custGeom>
                    <a:avLst/>
                    <a:gdLst>
                      <a:gd name="T0" fmla="*/ 0 w 400"/>
                      <a:gd name="T1" fmla="*/ 97 h 126"/>
                      <a:gd name="T2" fmla="*/ 48 w 400"/>
                      <a:gd name="T3" fmla="*/ 25 h 126"/>
                      <a:gd name="T4" fmla="*/ 134 w 400"/>
                      <a:gd name="T5" fmla="*/ 0 h 126"/>
                      <a:gd name="T6" fmla="*/ 205 w 400"/>
                      <a:gd name="T7" fmla="*/ 23 h 126"/>
                      <a:gd name="T8" fmla="*/ 281 w 400"/>
                      <a:gd name="T9" fmla="*/ 112 h 126"/>
                      <a:gd name="T10" fmla="*/ 364 w 400"/>
                      <a:gd name="T11" fmla="*/ 105 h 126"/>
                      <a:gd name="T12" fmla="*/ 400 w 400"/>
                      <a:gd name="T13" fmla="*/ 37 h 12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0" h="126">
                        <a:moveTo>
                          <a:pt x="0" y="97"/>
                        </a:moveTo>
                        <a:cubicBezTo>
                          <a:pt x="8" y="85"/>
                          <a:pt x="26" y="41"/>
                          <a:pt x="48" y="25"/>
                        </a:cubicBezTo>
                        <a:cubicBezTo>
                          <a:pt x="70" y="9"/>
                          <a:pt x="108" y="0"/>
                          <a:pt x="134" y="0"/>
                        </a:cubicBezTo>
                        <a:cubicBezTo>
                          <a:pt x="160" y="0"/>
                          <a:pt x="181" y="4"/>
                          <a:pt x="205" y="23"/>
                        </a:cubicBezTo>
                        <a:cubicBezTo>
                          <a:pt x="230" y="42"/>
                          <a:pt x="255" y="98"/>
                          <a:pt x="281" y="112"/>
                        </a:cubicBezTo>
                        <a:cubicBezTo>
                          <a:pt x="307" y="126"/>
                          <a:pt x="344" y="117"/>
                          <a:pt x="364" y="105"/>
                        </a:cubicBezTo>
                        <a:cubicBezTo>
                          <a:pt x="384" y="93"/>
                          <a:pt x="393" y="51"/>
                          <a:pt x="400" y="37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48" name="Freeform 256"/>
                  <p:cNvSpPr>
                    <a:spLocks/>
                  </p:cNvSpPr>
                  <p:nvPr/>
                </p:nvSpPr>
                <p:spPr bwMode="auto">
                  <a:xfrm rot="434215">
                    <a:off x="760" y="1699"/>
                    <a:ext cx="400" cy="126"/>
                  </a:xfrm>
                  <a:custGeom>
                    <a:avLst/>
                    <a:gdLst>
                      <a:gd name="T0" fmla="*/ 0 w 400"/>
                      <a:gd name="T1" fmla="*/ 97 h 126"/>
                      <a:gd name="T2" fmla="*/ 48 w 400"/>
                      <a:gd name="T3" fmla="*/ 25 h 126"/>
                      <a:gd name="T4" fmla="*/ 134 w 400"/>
                      <a:gd name="T5" fmla="*/ 0 h 126"/>
                      <a:gd name="T6" fmla="*/ 205 w 400"/>
                      <a:gd name="T7" fmla="*/ 23 h 126"/>
                      <a:gd name="T8" fmla="*/ 281 w 400"/>
                      <a:gd name="T9" fmla="*/ 112 h 126"/>
                      <a:gd name="T10" fmla="*/ 364 w 400"/>
                      <a:gd name="T11" fmla="*/ 105 h 126"/>
                      <a:gd name="T12" fmla="*/ 400 w 400"/>
                      <a:gd name="T13" fmla="*/ 37 h 12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0" h="126">
                        <a:moveTo>
                          <a:pt x="0" y="97"/>
                        </a:moveTo>
                        <a:cubicBezTo>
                          <a:pt x="8" y="85"/>
                          <a:pt x="26" y="41"/>
                          <a:pt x="48" y="25"/>
                        </a:cubicBezTo>
                        <a:cubicBezTo>
                          <a:pt x="70" y="9"/>
                          <a:pt x="108" y="0"/>
                          <a:pt x="134" y="0"/>
                        </a:cubicBezTo>
                        <a:cubicBezTo>
                          <a:pt x="160" y="0"/>
                          <a:pt x="181" y="4"/>
                          <a:pt x="205" y="23"/>
                        </a:cubicBezTo>
                        <a:cubicBezTo>
                          <a:pt x="230" y="42"/>
                          <a:pt x="255" y="98"/>
                          <a:pt x="281" y="112"/>
                        </a:cubicBezTo>
                        <a:cubicBezTo>
                          <a:pt x="307" y="126"/>
                          <a:pt x="344" y="117"/>
                          <a:pt x="364" y="105"/>
                        </a:cubicBezTo>
                        <a:cubicBezTo>
                          <a:pt x="384" y="93"/>
                          <a:pt x="393" y="51"/>
                          <a:pt x="400" y="37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639" name="Group 257"/>
                <p:cNvGrpSpPr>
                  <a:grpSpLocks/>
                </p:cNvGrpSpPr>
                <p:nvPr/>
              </p:nvGrpSpPr>
              <p:grpSpPr bwMode="auto">
                <a:xfrm rot="4068615">
                  <a:off x="2210" y="1726"/>
                  <a:ext cx="500" cy="225"/>
                  <a:chOff x="500" y="1699"/>
                  <a:chExt cx="660" cy="284"/>
                </a:xfrm>
              </p:grpSpPr>
              <p:sp>
                <p:nvSpPr>
                  <p:cNvPr id="19643" name="Freeform 258"/>
                  <p:cNvSpPr>
                    <a:spLocks/>
                  </p:cNvSpPr>
                  <p:nvPr/>
                </p:nvSpPr>
                <p:spPr bwMode="auto">
                  <a:xfrm>
                    <a:off x="500" y="1881"/>
                    <a:ext cx="408" cy="102"/>
                  </a:xfrm>
                  <a:custGeom>
                    <a:avLst/>
                    <a:gdLst>
                      <a:gd name="T0" fmla="*/ 0 w 408"/>
                      <a:gd name="T1" fmla="*/ 99 h 102"/>
                      <a:gd name="T2" fmla="*/ 44 w 408"/>
                      <a:gd name="T3" fmla="*/ 27 h 102"/>
                      <a:gd name="T4" fmla="*/ 118 w 408"/>
                      <a:gd name="T5" fmla="*/ 3 h 102"/>
                      <a:gd name="T6" fmla="*/ 192 w 408"/>
                      <a:gd name="T7" fmla="*/ 15 h 102"/>
                      <a:gd name="T8" fmla="*/ 280 w 408"/>
                      <a:gd name="T9" fmla="*/ 91 h 102"/>
                      <a:gd name="T10" fmla="*/ 360 w 408"/>
                      <a:gd name="T11" fmla="*/ 79 h 102"/>
                      <a:gd name="T12" fmla="*/ 408 w 408"/>
                      <a:gd name="T13" fmla="*/ 10 h 10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8" h="102">
                        <a:moveTo>
                          <a:pt x="0" y="99"/>
                        </a:moveTo>
                        <a:cubicBezTo>
                          <a:pt x="7" y="87"/>
                          <a:pt x="24" y="43"/>
                          <a:pt x="44" y="27"/>
                        </a:cubicBezTo>
                        <a:cubicBezTo>
                          <a:pt x="64" y="11"/>
                          <a:pt x="93" y="5"/>
                          <a:pt x="118" y="3"/>
                        </a:cubicBezTo>
                        <a:cubicBezTo>
                          <a:pt x="143" y="1"/>
                          <a:pt x="165" y="0"/>
                          <a:pt x="192" y="15"/>
                        </a:cubicBezTo>
                        <a:cubicBezTo>
                          <a:pt x="219" y="30"/>
                          <a:pt x="252" y="80"/>
                          <a:pt x="280" y="91"/>
                        </a:cubicBezTo>
                        <a:cubicBezTo>
                          <a:pt x="308" y="102"/>
                          <a:pt x="339" y="92"/>
                          <a:pt x="360" y="79"/>
                        </a:cubicBezTo>
                        <a:cubicBezTo>
                          <a:pt x="381" y="66"/>
                          <a:pt x="398" y="25"/>
                          <a:pt x="408" y="10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44" name="Freeform 259"/>
                  <p:cNvSpPr>
                    <a:spLocks/>
                  </p:cNvSpPr>
                  <p:nvPr/>
                </p:nvSpPr>
                <p:spPr bwMode="auto">
                  <a:xfrm>
                    <a:off x="636" y="1779"/>
                    <a:ext cx="400" cy="126"/>
                  </a:xfrm>
                  <a:custGeom>
                    <a:avLst/>
                    <a:gdLst>
                      <a:gd name="T0" fmla="*/ 0 w 400"/>
                      <a:gd name="T1" fmla="*/ 97 h 126"/>
                      <a:gd name="T2" fmla="*/ 48 w 400"/>
                      <a:gd name="T3" fmla="*/ 25 h 126"/>
                      <a:gd name="T4" fmla="*/ 134 w 400"/>
                      <a:gd name="T5" fmla="*/ 0 h 126"/>
                      <a:gd name="T6" fmla="*/ 205 w 400"/>
                      <a:gd name="T7" fmla="*/ 23 h 126"/>
                      <a:gd name="T8" fmla="*/ 281 w 400"/>
                      <a:gd name="T9" fmla="*/ 112 h 126"/>
                      <a:gd name="T10" fmla="*/ 364 w 400"/>
                      <a:gd name="T11" fmla="*/ 105 h 126"/>
                      <a:gd name="T12" fmla="*/ 400 w 400"/>
                      <a:gd name="T13" fmla="*/ 37 h 12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0" h="126">
                        <a:moveTo>
                          <a:pt x="0" y="97"/>
                        </a:moveTo>
                        <a:cubicBezTo>
                          <a:pt x="8" y="85"/>
                          <a:pt x="26" y="41"/>
                          <a:pt x="48" y="25"/>
                        </a:cubicBezTo>
                        <a:cubicBezTo>
                          <a:pt x="70" y="9"/>
                          <a:pt x="108" y="0"/>
                          <a:pt x="134" y="0"/>
                        </a:cubicBezTo>
                        <a:cubicBezTo>
                          <a:pt x="160" y="0"/>
                          <a:pt x="181" y="4"/>
                          <a:pt x="205" y="23"/>
                        </a:cubicBezTo>
                        <a:cubicBezTo>
                          <a:pt x="230" y="42"/>
                          <a:pt x="255" y="98"/>
                          <a:pt x="281" y="112"/>
                        </a:cubicBezTo>
                        <a:cubicBezTo>
                          <a:pt x="307" y="126"/>
                          <a:pt x="344" y="117"/>
                          <a:pt x="364" y="105"/>
                        </a:cubicBezTo>
                        <a:cubicBezTo>
                          <a:pt x="384" y="93"/>
                          <a:pt x="393" y="51"/>
                          <a:pt x="400" y="37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45" name="Freeform 260"/>
                  <p:cNvSpPr>
                    <a:spLocks/>
                  </p:cNvSpPr>
                  <p:nvPr/>
                </p:nvSpPr>
                <p:spPr bwMode="auto">
                  <a:xfrm rot="434215">
                    <a:off x="760" y="1699"/>
                    <a:ext cx="400" cy="126"/>
                  </a:xfrm>
                  <a:custGeom>
                    <a:avLst/>
                    <a:gdLst>
                      <a:gd name="T0" fmla="*/ 0 w 400"/>
                      <a:gd name="T1" fmla="*/ 97 h 126"/>
                      <a:gd name="T2" fmla="*/ 48 w 400"/>
                      <a:gd name="T3" fmla="*/ 25 h 126"/>
                      <a:gd name="T4" fmla="*/ 134 w 400"/>
                      <a:gd name="T5" fmla="*/ 0 h 126"/>
                      <a:gd name="T6" fmla="*/ 205 w 400"/>
                      <a:gd name="T7" fmla="*/ 23 h 126"/>
                      <a:gd name="T8" fmla="*/ 281 w 400"/>
                      <a:gd name="T9" fmla="*/ 112 h 126"/>
                      <a:gd name="T10" fmla="*/ 364 w 400"/>
                      <a:gd name="T11" fmla="*/ 105 h 126"/>
                      <a:gd name="T12" fmla="*/ 400 w 400"/>
                      <a:gd name="T13" fmla="*/ 37 h 12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0" h="126">
                        <a:moveTo>
                          <a:pt x="0" y="97"/>
                        </a:moveTo>
                        <a:cubicBezTo>
                          <a:pt x="8" y="85"/>
                          <a:pt x="26" y="41"/>
                          <a:pt x="48" y="25"/>
                        </a:cubicBezTo>
                        <a:cubicBezTo>
                          <a:pt x="70" y="9"/>
                          <a:pt x="108" y="0"/>
                          <a:pt x="134" y="0"/>
                        </a:cubicBezTo>
                        <a:cubicBezTo>
                          <a:pt x="160" y="0"/>
                          <a:pt x="181" y="4"/>
                          <a:pt x="205" y="23"/>
                        </a:cubicBezTo>
                        <a:cubicBezTo>
                          <a:pt x="230" y="42"/>
                          <a:pt x="255" y="98"/>
                          <a:pt x="281" y="112"/>
                        </a:cubicBezTo>
                        <a:cubicBezTo>
                          <a:pt x="307" y="126"/>
                          <a:pt x="344" y="117"/>
                          <a:pt x="364" y="105"/>
                        </a:cubicBezTo>
                        <a:cubicBezTo>
                          <a:pt x="384" y="93"/>
                          <a:pt x="393" y="51"/>
                          <a:pt x="400" y="37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9640" name="Freeform 261"/>
                <p:cNvSpPr>
                  <a:spLocks/>
                </p:cNvSpPr>
                <p:nvPr/>
              </p:nvSpPr>
              <p:spPr bwMode="auto">
                <a:xfrm rot="5135648">
                  <a:off x="2576" y="2029"/>
                  <a:ext cx="303" cy="100"/>
                </a:xfrm>
                <a:custGeom>
                  <a:avLst/>
                  <a:gdLst>
                    <a:gd name="T0" fmla="*/ 0 w 400"/>
                    <a:gd name="T1" fmla="*/ 77 h 126"/>
                    <a:gd name="T2" fmla="*/ 36 w 400"/>
                    <a:gd name="T3" fmla="*/ 20 h 126"/>
                    <a:gd name="T4" fmla="*/ 102 w 400"/>
                    <a:gd name="T5" fmla="*/ 0 h 126"/>
                    <a:gd name="T6" fmla="*/ 155 w 400"/>
                    <a:gd name="T7" fmla="*/ 18 h 126"/>
                    <a:gd name="T8" fmla="*/ 213 w 400"/>
                    <a:gd name="T9" fmla="*/ 89 h 126"/>
                    <a:gd name="T10" fmla="*/ 276 w 400"/>
                    <a:gd name="T11" fmla="*/ 83 h 126"/>
                    <a:gd name="T12" fmla="*/ 303 w 400"/>
                    <a:gd name="T13" fmla="*/ 29 h 1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00" h="126">
                      <a:moveTo>
                        <a:pt x="0" y="97"/>
                      </a:moveTo>
                      <a:cubicBezTo>
                        <a:pt x="8" y="85"/>
                        <a:pt x="26" y="41"/>
                        <a:pt x="48" y="25"/>
                      </a:cubicBezTo>
                      <a:cubicBezTo>
                        <a:pt x="70" y="9"/>
                        <a:pt x="108" y="0"/>
                        <a:pt x="134" y="0"/>
                      </a:cubicBezTo>
                      <a:cubicBezTo>
                        <a:pt x="160" y="0"/>
                        <a:pt x="181" y="4"/>
                        <a:pt x="205" y="23"/>
                      </a:cubicBezTo>
                      <a:cubicBezTo>
                        <a:pt x="230" y="42"/>
                        <a:pt x="255" y="98"/>
                        <a:pt x="281" y="112"/>
                      </a:cubicBezTo>
                      <a:cubicBezTo>
                        <a:pt x="307" y="126"/>
                        <a:pt x="344" y="117"/>
                        <a:pt x="364" y="105"/>
                      </a:cubicBezTo>
                      <a:cubicBezTo>
                        <a:pt x="384" y="93"/>
                        <a:pt x="393" y="51"/>
                        <a:pt x="400" y="37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CC6600"/>
                    </a:gs>
                    <a:gs pos="50000">
                      <a:srgbClr val="996633"/>
                    </a:gs>
                    <a:gs pos="100000">
                      <a:srgbClr val="CC6600"/>
                    </a:gs>
                  </a:gsLst>
                  <a:lin ang="18900000" scaled="1"/>
                </a:gra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41" name="Freeform 262"/>
                <p:cNvSpPr>
                  <a:spLocks/>
                </p:cNvSpPr>
                <p:nvPr/>
              </p:nvSpPr>
              <p:spPr bwMode="auto">
                <a:xfrm>
                  <a:off x="2706" y="2014"/>
                  <a:ext cx="145" cy="221"/>
                </a:xfrm>
                <a:custGeom>
                  <a:avLst/>
                  <a:gdLst>
                    <a:gd name="T0" fmla="*/ 72 w 145"/>
                    <a:gd name="T1" fmla="*/ 0 h 221"/>
                    <a:gd name="T2" fmla="*/ 127 w 145"/>
                    <a:gd name="T3" fmla="*/ 39 h 221"/>
                    <a:gd name="T4" fmla="*/ 144 w 145"/>
                    <a:gd name="T5" fmla="*/ 106 h 221"/>
                    <a:gd name="T6" fmla="*/ 123 w 145"/>
                    <a:gd name="T7" fmla="*/ 158 h 221"/>
                    <a:gd name="T8" fmla="*/ 50 w 145"/>
                    <a:gd name="T9" fmla="*/ 212 h 221"/>
                    <a:gd name="T10" fmla="*/ 6 w 145"/>
                    <a:gd name="T11" fmla="*/ 214 h 221"/>
                    <a:gd name="T12" fmla="*/ 14 w 145"/>
                    <a:gd name="T13" fmla="*/ 218 h 2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45" h="221">
                      <a:moveTo>
                        <a:pt x="72" y="0"/>
                      </a:moveTo>
                      <a:cubicBezTo>
                        <a:pt x="82" y="7"/>
                        <a:pt x="115" y="23"/>
                        <a:pt x="127" y="39"/>
                      </a:cubicBezTo>
                      <a:cubicBezTo>
                        <a:pt x="139" y="57"/>
                        <a:pt x="145" y="86"/>
                        <a:pt x="144" y="106"/>
                      </a:cubicBezTo>
                      <a:cubicBezTo>
                        <a:pt x="143" y="125"/>
                        <a:pt x="139" y="141"/>
                        <a:pt x="123" y="158"/>
                      </a:cubicBezTo>
                      <a:cubicBezTo>
                        <a:pt x="107" y="176"/>
                        <a:pt x="69" y="203"/>
                        <a:pt x="50" y="212"/>
                      </a:cubicBezTo>
                      <a:cubicBezTo>
                        <a:pt x="31" y="221"/>
                        <a:pt x="12" y="213"/>
                        <a:pt x="6" y="214"/>
                      </a:cubicBezTo>
                      <a:cubicBezTo>
                        <a:pt x="0" y="215"/>
                        <a:pt x="12" y="217"/>
                        <a:pt x="14" y="218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CC6600"/>
                    </a:gs>
                    <a:gs pos="50000">
                      <a:srgbClr val="996633"/>
                    </a:gs>
                    <a:gs pos="100000">
                      <a:srgbClr val="CC6600"/>
                    </a:gs>
                  </a:gsLst>
                  <a:lin ang="18900000" scaled="1"/>
                </a:gra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42" name="Freeform 263"/>
                <p:cNvSpPr>
                  <a:spLocks/>
                </p:cNvSpPr>
                <p:nvPr/>
              </p:nvSpPr>
              <p:spPr bwMode="auto">
                <a:xfrm>
                  <a:off x="503" y="2112"/>
                  <a:ext cx="228" cy="142"/>
                </a:xfrm>
                <a:custGeom>
                  <a:avLst/>
                  <a:gdLst>
                    <a:gd name="T0" fmla="*/ 145 w 228"/>
                    <a:gd name="T1" fmla="*/ 96 h 142"/>
                    <a:gd name="T2" fmla="*/ 25 w 228"/>
                    <a:gd name="T3" fmla="*/ 136 h 142"/>
                    <a:gd name="T4" fmla="*/ 7 w 228"/>
                    <a:gd name="T5" fmla="*/ 61 h 142"/>
                    <a:gd name="T6" fmla="*/ 66 w 228"/>
                    <a:gd name="T7" fmla="*/ 53 h 142"/>
                    <a:gd name="T8" fmla="*/ 150 w 228"/>
                    <a:gd name="T9" fmla="*/ 88 h 142"/>
                    <a:gd name="T10" fmla="*/ 207 w 228"/>
                    <a:gd name="T11" fmla="*/ 60 h 142"/>
                    <a:gd name="T12" fmla="*/ 228 w 228"/>
                    <a:gd name="T13" fmla="*/ 0 h 14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28" h="142">
                      <a:moveTo>
                        <a:pt x="145" y="96"/>
                      </a:moveTo>
                      <a:cubicBezTo>
                        <a:pt x="126" y="103"/>
                        <a:pt x="48" y="142"/>
                        <a:pt x="25" y="136"/>
                      </a:cubicBezTo>
                      <a:cubicBezTo>
                        <a:pt x="2" y="130"/>
                        <a:pt x="0" y="75"/>
                        <a:pt x="7" y="61"/>
                      </a:cubicBezTo>
                      <a:cubicBezTo>
                        <a:pt x="14" y="47"/>
                        <a:pt x="42" y="48"/>
                        <a:pt x="66" y="53"/>
                      </a:cubicBezTo>
                      <a:cubicBezTo>
                        <a:pt x="89" y="58"/>
                        <a:pt x="126" y="85"/>
                        <a:pt x="150" y="88"/>
                      </a:cubicBezTo>
                      <a:cubicBezTo>
                        <a:pt x="173" y="89"/>
                        <a:pt x="194" y="74"/>
                        <a:pt x="207" y="60"/>
                      </a:cubicBezTo>
                      <a:cubicBezTo>
                        <a:pt x="221" y="46"/>
                        <a:pt x="224" y="12"/>
                        <a:pt x="228" y="0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CC6600"/>
                    </a:gs>
                    <a:gs pos="50000">
                      <a:srgbClr val="996633"/>
                    </a:gs>
                    <a:gs pos="100000">
                      <a:srgbClr val="CC6600"/>
                    </a:gs>
                  </a:gsLst>
                  <a:lin ang="18900000" scaled="1"/>
                </a:gra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9582" name="Group 264"/>
            <p:cNvGrpSpPr>
              <a:grpSpLocks/>
            </p:cNvGrpSpPr>
            <p:nvPr/>
          </p:nvGrpSpPr>
          <p:grpSpPr bwMode="auto">
            <a:xfrm>
              <a:off x="2064" y="2614"/>
              <a:ext cx="1104" cy="190"/>
              <a:chOff x="461" y="1577"/>
              <a:chExt cx="1446" cy="232"/>
            </a:xfrm>
          </p:grpSpPr>
          <p:sp>
            <p:nvSpPr>
              <p:cNvPr id="19595" name="Freeform 265"/>
              <p:cNvSpPr>
                <a:spLocks/>
              </p:cNvSpPr>
              <p:nvPr/>
            </p:nvSpPr>
            <p:spPr bwMode="auto">
              <a:xfrm rot="-10063547">
                <a:off x="1600" y="1713"/>
                <a:ext cx="192" cy="27"/>
              </a:xfrm>
              <a:custGeom>
                <a:avLst/>
                <a:gdLst>
                  <a:gd name="T0" fmla="*/ 0 w 408"/>
                  <a:gd name="T1" fmla="*/ 26 h 102"/>
                  <a:gd name="T2" fmla="*/ 21 w 408"/>
                  <a:gd name="T3" fmla="*/ 7 h 102"/>
                  <a:gd name="T4" fmla="*/ 56 w 408"/>
                  <a:gd name="T5" fmla="*/ 1 h 102"/>
                  <a:gd name="T6" fmla="*/ 90 w 408"/>
                  <a:gd name="T7" fmla="*/ 4 h 102"/>
                  <a:gd name="T8" fmla="*/ 132 w 408"/>
                  <a:gd name="T9" fmla="*/ 24 h 102"/>
                  <a:gd name="T10" fmla="*/ 169 w 408"/>
                  <a:gd name="T11" fmla="*/ 21 h 102"/>
                  <a:gd name="T12" fmla="*/ 192 w 408"/>
                  <a:gd name="T13" fmla="*/ 3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08" h="102">
                    <a:moveTo>
                      <a:pt x="0" y="99"/>
                    </a:moveTo>
                    <a:cubicBezTo>
                      <a:pt x="7" y="87"/>
                      <a:pt x="24" y="43"/>
                      <a:pt x="44" y="27"/>
                    </a:cubicBezTo>
                    <a:cubicBezTo>
                      <a:pt x="64" y="11"/>
                      <a:pt x="93" y="5"/>
                      <a:pt x="118" y="3"/>
                    </a:cubicBezTo>
                    <a:cubicBezTo>
                      <a:pt x="143" y="1"/>
                      <a:pt x="165" y="0"/>
                      <a:pt x="192" y="15"/>
                    </a:cubicBezTo>
                    <a:cubicBezTo>
                      <a:pt x="219" y="30"/>
                      <a:pt x="252" y="80"/>
                      <a:pt x="280" y="91"/>
                    </a:cubicBezTo>
                    <a:cubicBezTo>
                      <a:pt x="308" y="102"/>
                      <a:pt x="339" y="92"/>
                      <a:pt x="360" y="79"/>
                    </a:cubicBezTo>
                    <a:cubicBezTo>
                      <a:pt x="381" y="66"/>
                      <a:pt x="398" y="25"/>
                      <a:pt x="408" y="10"/>
                    </a:cubicBezTo>
                  </a:path>
                </a:pathLst>
              </a:custGeom>
              <a:gradFill rotWithShape="1">
                <a:gsLst>
                  <a:gs pos="0">
                    <a:srgbClr val="CC6600"/>
                  </a:gs>
                  <a:gs pos="50000">
                    <a:srgbClr val="996633"/>
                  </a:gs>
                  <a:gs pos="100000">
                    <a:srgbClr val="CC6600"/>
                  </a:gs>
                </a:gsLst>
                <a:lin ang="1890000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96" name="Freeform 266"/>
              <p:cNvSpPr>
                <a:spLocks/>
              </p:cNvSpPr>
              <p:nvPr/>
            </p:nvSpPr>
            <p:spPr bwMode="auto">
              <a:xfrm rot="-9846516">
                <a:off x="1658" y="1703"/>
                <a:ext cx="188" cy="34"/>
              </a:xfrm>
              <a:custGeom>
                <a:avLst/>
                <a:gdLst>
                  <a:gd name="T0" fmla="*/ 0 w 400"/>
                  <a:gd name="T1" fmla="*/ 26 h 126"/>
                  <a:gd name="T2" fmla="*/ 23 w 400"/>
                  <a:gd name="T3" fmla="*/ 7 h 126"/>
                  <a:gd name="T4" fmla="*/ 63 w 400"/>
                  <a:gd name="T5" fmla="*/ 0 h 126"/>
                  <a:gd name="T6" fmla="*/ 96 w 400"/>
                  <a:gd name="T7" fmla="*/ 6 h 126"/>
                  <a:gd name="T8" fmla="*/ 132 w 400"/>
                  <a:gd name="T9" fmla="*/ 30 h 126"/>
                  <a:gd name="T10" fmla="*/ 171 w 400"/>
                  <a:gd name="T11" fmla="*/ 28 h 126"/>
                  <a:gd name="T12" fmla="*/ 188 w 400"/>
                  <a:gd name="T13" fmla="*/ 10 h 1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00" h="126">
                    <a:moveTo>
                      <a:pt x="0" y="97"/>
                    </a:moveTo>
                    <a:cubicBezTo>
                      <a:pt x="8" y="85"/>
                      <a:pt x="26" y="41"/>
                      <a:pt x="48" y="25"/>
                    </a:cubicBezTo>
                    <a:cubicBezTo>
                      <a:pt x="70" y="9"/>
                      <a:pt x="108" y="0"/>
                      <a:pt x="134" y="0"/>
                    </a:cubicBezTo>
                    <a:cubicBezTo>
                      <a:pt x="160" y="0"/>
                      <a:pt x="181" y="4"/>
                      <a:pt x="205" y="23"/>
                    </a:cubicBezTo>
                    <a:cubicBezTo>
                      <a:pt x="230" y="42"/>
                      <a:pt x="255" y="98"/>
                      <a:pt x="281" y="112"/>
                    </a:cubicBezTo>
                    <a:cubicBezTo>
                      <a:pt x="307" y="126"/>
                      <a:pt x="344" y="117"/>
                      <a:pt x="364" y="105"/>
                    </a:cubicBezTo>
                    <a:cubicBezTo>
                      <a:pt x="384" y="93"/>
                      <a:pt x="393" y="51"/>
                      <a:pt x="400" y="37"/>
                    </a:cubicBezTo>
                  </a:path>
                </a:pathLst>
              </a:custGeom>
              <a:gradFill rotWithShape="1">
                <a:gsLst>
                  <a:gs pos="0">
                    <a:srgbClr val="CC6600"/>
                  </a:gs>
                  <a:gs pos="50000">
                    <a:srgbClr val="996633"/>
                  </a:gs>
                  <a:gs pos="100000">
                    <a:srgbClr val="CC6600"/>
                  </a:gs>
                </a:gsLst>
                <a:lin ang="1890000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97" name="Freeform 267"/>
              <p:cNvSpPr>
                <a:spLocks/>
              </p:cNvSpPr>
              <p:nvPr/>
            </p:nvSpPr>
            <p:spPr bwMode="auto">
              <a:xfrm rot="-10095241">
                <a:off x="1533" y="1721"/>
                <a:ext cx="189" cy="34"/>
              </a:xfrm>
              <a:custGeom>
                <a:avLst/>
                <a:gdLst>
                  <a:gd name="T0" fmla="*/ 0 w 400"/>
                  <a:gd name="T1" fmla="*/ 26 h 126"/>
                  <a:gd name="T2" fmla="*/ 23 w 400"/>
                  <a:gd name="T3" fmla="*/ 7 h 126"/>
                  <a:gd name="T4" fmla="*/ 63 w 400"/>
                  <a:gd name="T5" fmla="*/ 0 h 126"/>
                  <a:gd name="T6" fmla="*/ 97 w 400"/>
                  <a:gd name="T7" fmla="*/ 6 h 126"/>
                  <a:gd name="T8" fmla="*/ 133 w 400"/>
                  <a:gd name="T9" fmla="*/ 30 h 126"/>
                  <a:gd name="T10" fmla="*/ 172 w 400"/>
                  <a:gd name="T11" fmla="*/ 28 h 126"/>
                  <a:gd name="T12" fmla="*/ 189 w 400"/>
                  <a:gd name="T13" fmla="*/ 10 h 1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00" h="126">
                    <a:moveTo>
                      <a:pt x="0" y="97"/>
                    </a:moveTo>
                    <a:cubicBezTo>
                      <a:pt x="8" y="85"/>
                      <a:pt x="26" y="41"/>
                      <a:pt x="48" y="25"/>
                    </a:cubicBezTo>
                    <a:cubicBezTo>
                      <a:pt x="70" y="9"/>
                      <a:pt x="108" y="0"/>
                      <a:pt x="134" y="0"/>
                    </a:cubicBezTo>
                    <a:cubicBezTo>
                      <a:pt x="160" y="0"/>
                      <a:pt x="181" y="4"/>
                      <a:pt x="205" y="23"/>
                    </a:cubicBezTo>
                    <a:cubicBezTo>
                      <a:pt x="230" y="42"/>
                      <a:pt x="255" y="98"/>
                      <a:pt x="281" y="112"/>
                    </a:cubicBezTo>
                    <a:cubicBezTo>
                      <a:pt x="307" y="126"/>
                      <a:pt x="344" y="117"/>
                      <a:pt x="364" y="105"/>
                    </a:cubicBezTo>
                    <a:cubicBezTo>
                      <a:pt x="384" y="93"/>
                      <a:pt x="393" y="51"/>
                      <a:pt x="400" y="37"/>
                    </a:cubicBezTo>
                  </a:path>
                </a:pathLst>
              </a:custGeom>
              <a:gradFill rotWithShape="1">
                <a:gsLst>
                  <a:gs pos="0">
                    <a:srgbClr val="CC6600"/>
                  </a:gs>
                  <a:gs pos="50000">
                    <a:srgbClr val="996633"/>
                  </a:gs>
                  <a:gs pos="100000">
                    <a:srgbClr val="CC6600"/>
                  </a:gs>
                </a:gsLst>
                <a:lin ang="1890000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9598" name="Group 268"/>
              <p:cNvGrpSpPr>
                <a:grpSpLocks/>
              </p:cNvGrpSpPr>
              <p:nvPr/>
            </p:nvGrpSpPr>
            <p:grpSpPr bwMode="auto">
              <a:xfrm rot="-10121193">
                <a:off x="1341" y="1714"/>
                <a:ext cx="311" cy="77"/>
                <a:chOff x="500" y="1699"/>
                <a:chExt cx="660" cy="284"/>
              </a:xfrm>
            </p:grpSpPr>
            <p:sp>
              <p:nvSpPr>
                <p:cNvPr id="19627" name="Freeform 269"/>
                <p:cNvSpPr>
                  <a:spLocks/>
                </p:cNvSpPr>
                <p:nvPr/>
              </p:nvSpPr>
              <p:spPr bwMode="auto">
                <a:xfrm>
                  <a:off x="500" y="1881"/>
                  <a:ext cx="408" cy="102"/>
                </a:xfrm>
                <a:custGeom>
                  <a:avLst/>
                  <a:gdLst>
                    <a:gd name="T0" fmla="*/ 0 w 408"/>
                    <a:gd name="T1" fmla="*/ 99 h 102"/>
                    <a:gd name="T2" fmla="*/ 44 w 408"/>
                    <a:gd name="T3" fmla="*/ 27 h 102"/>
                    <a:gd name="T4" fmla="*/ 118 w 408"/>
                    <a:gd name="T5" fmla="*/ 3 h 102"/>
                    <a:gd name="T6" fmla="*/ 192 w 408"/>
                    <a:gd name="T7" fmla="*/ 15 h 102"/>
                    <a:gd name="T8" fmla="*/ 280 w 408"/>
                    <a:gd name="T9" fmla="*/ 91 h 102"/>
                    <a:gd name="T10" fmla="*/ 360 w 408"/>
                    <a:gd name="T11" fmla="*/ 79 h 102"/>
                    <a:gd name="T12" fmla="*/ 408 w 408"/>
                    <a:gd name="T13" fmla="*/ 10 h 10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08" h="102">
                      <a:moveTo>
                        <a:pt x="0" y="99"/>
                      </a:moveTo>
                      <a:cubicBezTo>
                        <a:pt x="7" y="87"/>
                        <a:pt x="24" y="43"/>
                        <a:pt x="44" y="27"/>
                      </a:cubicBezTo>
                      <a:cubicBezTo>
                        <a:pt x="64" y="11"/>
                        <a:pt x="93" y="5"/>
                        <a:pt x="118" y="3"/>
                      </a:cubicBezTo>
                      <a:cubicBezTo>
                        <a:pt x="143" y="1"/>
                        <a:pt x="165" y="0"/>
                        <a:pt x="192" y="15"/>
                      </a:cubicBezTo>
                      <a:cubicBezTo>
                        <a:pt x="219" y="30"/>
                        <a:pt x="252" y="80"/>
                        <a:pt x="280" y="91"/>
                      </a:cubicBezTo>
                      <a:cubicBezTo>
                        <a:pt x="308" y="102"/>
                        <a:pt x="339" y="92"/>
                        <a:pt x="360" y="79"/>
                      </a:cubicBezTo>
                      <a:cubicBezTo>
                        <a:pt x="381" y="66"/>
                        <a:pt x="398" y="25"/>
                        <a:pt x="408" y="10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CC6600"/>
                    </a:gs>
                    <a:gs pos="50000">
                      <a:srgbClr val="996633"/>
                    </a:gs>
                    <a:gs pos="100000">
                      <a:srgbClr val="CC6600"/>
                    </a:gs>
                  </a:gsLst>
                  <a:lin ang="18900000" scaled="1"/>
                </a:gra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28" name="Freeform 270"/>
                <p:cNvSpPr>
                  <a:spLocks/>
                </p:cNvSpPr>
                <p:nvPr/>
              </p:nvSpPr>
              <p:spPr bwMode="auto">
                <a:xfrm>
                  <a:off x="636" y="1779"/>
                  <a:ext cx="400" cy="126"/>
                </a:xfrm>
                <a:custGeom>
                  <a:avLst/>
                  <a:gdLst>
                    <a:gd name="T0" fmla="*/ 0 w 400"/>
                    <a:gd name="T1" fmla="*/ 97 h 126"/>
                    <a:gd name="T2" fmla="*/ 48 w 400"/>
                    <a:gd name="T3" fmla="*/ 25 h 126"/>
                    <a:gd name="T4" fmla="*/ 134 w 400"/>
                    <a:gd name="T5" fmla="*/ 0 h 126"/>
                    <a:gd name="T6" fmla="*/ 205 w 400"/>
                    <a:gd name="T7" fmla="*/ 23 h 126"/>
                    <a:gd name="T8" fmla="*/ 281 w 400"/>
                    <a:gd name="T9" fmla="*/ 112 h 126"/>
                    <a:gd name="T10" fmla="*/ 364 w 400"/>
                    <a:gd name="T11" fmla="*/ 105 h 126"/>
                    <a:gd name="T12" fmla="*/ 400 w 400"/>
                    <a:gd name="T13" fmla="*/ 37 h 1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00" h="126">
                      <a:moveTo>
                        <a:pt x="0" y="97"/>
                      </a:moveTo>
                      <a:cubicBezTo>
                        <a:pt x="8" y="85"/>
                        <a:pt x="26" y="41"/>
                        <a:pt x="48" y="25"/>
                      </a:cubicBezTo>
                      <a:cubicBezTo>
                        <a:pt x="70" y="9"/>
                        <a:pt x="108" y="0"/>
                        <a:pt x="134" y="0"/>
                      </a:cubicBezTo>
                      <a:cubicBezTo>
                        <a:pt x="160" y="0"/>
                        <a:pt x="181" y="4"/>
                        <a:pt x="205" y="23"/>
                      </a:cubicBezTo>
                      <a:cubicBezTo>
                        <a:pt x="230" y="42"/>
                        <a:pt x="255" y="98"/>
                        <a:pt x="281" y="112"/>
                      </a:cubicBezTo>
                      <a:cubicBezTo>
                        <a:pt x="307" y="126"/>
                        <a:pt x="344" y="117"/>
                        <a:pt x="364" y="105"/>
                      </a:cubicBezTo>
                      <a:cubicBezTo>
                        <a:pt x="384" y="93"/>
                        <a:pt x="393" y="51"/>
                        <a:pt x="400" y="37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CC6600"/>
                    </a:gs>
                    <a:gs pos="50000">
                      <a:srgbClr val="996633"/>
                    </a:gs>
                    <a:gs pos="100000">
                      <a:srgbClr val="CC6600"/>
                    </a:gs>
                  </a:gsLst>
                  <a:lin ang="18900000" scaled="1"/>
                </a:gra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29" name="Freeform 271"/>
                <p:cNvSpPr>
                  <a:spLocks/>
                </p:cNvSpPr>
                <p:nvPr/>
              </p:nvSpPr>
              <p:spPr bwMode="auto">
                <a:xfrm rot="434215">
                  <a:off x="760" y="1699"/>
                  <a:ext cx="400" cy="126"/>
                </a:xfrm>
                <a:custGeom>
                  <a:avLst/>
                  <a:gdLst>
                    <a:gd name="T0" fmla="*/ 0 w 400"/>
                    <a:gd name="T1" fmla="*/ 97 h 126"/>
                    <a:gd name="T2" fmla="*/ 48 w 400"/>
                    <a:gd name="T3" fmla="*/ 25 h 126"/>
                    <a:gd name="T4" fmla="*/ 134 w 400"/>
                    <a:gd name="T5" fmla="*/ 0 h 126"/>
                    <a:gd name="T6" fmla="*/ 205 w 400"/>
                    <a:gd name="T7" fmla="*/ 23 h 126"/>
                    <a:gd name="T8" fmla="*/ 281 w 400"/>
                    <a:gd name="T9" fmla="*/ 112 h 126"/>
                    <a:gd name="T10" fmla="*/ 364 w 400"/>
                    <a:gd name="T11" fmla="*/ 105 h 126"/>
                    <a:gd name="T12" fmla="*/ 400 w 400"/>
                    <a:gd name="T13" fmla="*/ 37 h 1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00" h="126">
                      <a:moveTo>
                        <a:pt x="0" y="97"/>
                      </a:moveTo>
                      <a:cubicBezTo>
                        <a:pt x="8" y="85"/>
                        <a:pt x="26" y="41"/>
                        <a:pt x="48" y="25"/>
                      </a:cubicBezTo>
                      <a:cubicBezTo>
                        <a:pt x="70" y="9"/>
                        <a:pt x="108" y="0"/>
                        <a:pt x="134" y="0"/>
                      </a:cubicBezTo>
                      <a:cubicBezTo>
                        <a:pt x="160" y="0"/>
                        <a:pt x="181" y="4"/>
                        <a:pt x="205" y="23"/>
                      </a:cubicBezTo>
                      <a:cubicBezTo>
                        <a:pt x="230" y="42"/>
                        <a:pt x="255" y="98"/>
                        <a:pt x="281" y="112"/>
                      </a:cubicBezTo>
                      <a:cubicBezTo>
                        <a:pt x="307" y="126"/>
                        <a:pt x="344" y="117"/>
                        <a:pt x="364" y="105"/>
                      </a:cubicBezTo>
                      <a:cubicBezTo>
                        <a:pt x="384" y="93"/>
                        <a:pt x="393" y="51"/>
                        <a:pt x="400" y="37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CC6600"/>
                    </a:gs>
                    <a:gs pos="50000">
                      <a:srgbClr val="996633"/>
                    </a:gs>
                    <a:gs pos="100000">
                      <a:srgbClr val="CC6600"/>
                    </a:gs>
                  </a:gsLst>
                  <a:lin ang="18900000" scaled="1"/>
                </a:gra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599" name="Group 272"/>
              <p:cNvGrpSpPr>
                <a:grpSpLocks/>
              </p:cNvGrpSpPr>
              <p:nvPr/>
            </p:nvGrpSpPr>
            <p:grpSpPr bwMode="auto">
              <a:xfrm rot="-9767010">
                <a:off x="1137" y="1727"/>
                <a:ext cx="311" cy="77"/>
                <a:chOff x="500" y="1699"/>
                <a:chExt cx="660" cy="284"/>
              </a:xfrm>
            </p:grpSpPr>
            <p:sp>
              <p:nvSpPr>
                <p:cNvPr id="19624" name="Freeform 273"/>
                <p:cNvSpPr>
                  <a:spLocks/>
                </p:cNvSpPr>
                <p:nvPr/>
              </p:nvSpPr>
              <p:spPr bwMode="auto">
                <a:xfrm>
                  <a:off x="500" y="1881"/>
                  <a:ext cx="408" cy="102"/>
                </a:xfrm>
                <a:custGeom>
                  <a:avLst/>
                  <a:gdLst>
                    <a:gd name="T0" fmla="*/ 0 w 408"/>
                    <a:gd name="T1" fmla="*/ 99 h 102"/>
                    <a:gd name="T2" fmla="*/ 44 w 408"/>
                    <a:gd name="T3" fmla="*/ 27 h 102"/>
                    <a:gd name="T4" fmla="*/ 118 w 408"/>
                    <a:gd name="T5" fmla="*/ 3 h 102"/>
                    <a:gd name="T6" fmla="*/ 192 w 408"/>
                    <a:gd name="T7" fmla="*/ 15 h 102"/>
                    <a:gd name="T8" fmla="*/ 280 w 408"/>
                    <a:gd name="T9" fmla="*/ 91 h 102"/>
                    <a:gd name="T10" fmla="*/ 360 w 408"/>
                    <a:gd name="T11" fmla="*/ 79 h 102"/>
                    <a:gd name="T12" fmla="*/ 408 w 408"/>
                    <a:gd name="T13" fmla="*/ 10 h 10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08" h="102">
                      <a:moveTo>
                        <a:pt x="0" y="99"/>
                      </a:moveTo>
                      <a:cubicBezTo>
                        <a:pt x="7" y="87"/>
                        <a:pt x="24" y="43"/>
                        <a:pt x="44" y="27"/>
                      </a:cubicBezTo>
                      <a:cubicBezTo>
                        <a:pt x="64" y="11"/>
                        <a:pt x="93" y="5"/>
                        <a:pt x="118" y="3"/>
                      </a:cubicBezTo>
                      <a:cubicBezTo>
                        <a:pt x="143" y="1"/>
                        <a:pt x="165" y="0"/>
                        <a:pt x="192" y="15"/>
                      </a:cubicBezTo>
                      <a:cubicBezTo>
                        <a:pt x="219" y="30"/>
                        <a:pt x="252" y="80"/>
                        <a:pt x="280" y="91"/>
                      </a:cubicBezTo>
                      <a:cubicBezTo>
                        <a:pt x="308" y="102"/>
                        <a:pt x="339" y="92"/>
                        <a:pt x="360" y="79"/>
                      </a:cubicBezTo>
                      <a:cubicBezTo>
                        <a:pt x="381" y="66"/>
                        <a:pt x="398" y="25"/>
                        <a:pt x="408" y="10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CC6600"/>
                    </a:gs>
                    <a:gs pos="50000">
                      <a:srgbClr val="996633"/>
                    </a:gs>
                    <a:gs pos="100000">
                      <a:srgbClr val="CC6600"/>
                    </a:gs>
                  </a:gsLst>
                  <a:lin ang="18900000" scaled="1"/>
                </a:gra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25" name="Freeform 274"/>
                <p:cNvSpPr>
                  <a:spLocks/>
                </p:cNvSpPr>
                <p:nvPr/>
              </p:nvSpPr>
              <p:spPr bwMode="auto">
                <a:xfrm>
                  <a:off x="636" y="1779"/>
                  <a:ext cx="400" cy="126"/>
                </a:xfrm>
                <a:custGeom>
                  <a:avLst/>
                  <a:gdLst>
                    <a:gd name="T0" fmla="*/ 0 w 400"/>
                    <a:gd name="T1" fmla="*/ 97 h 126"/>
                    <a:gd name="T2" fmla="*/ 48 w 400"/>
                    <a:gd name="T3" fmla="*/ 25 h 126"/>
                    <a:gd name="T4" fmla="*/ 134 w 400"/>
                    <a:gd name="T5" fmla="*/ 0 h 126"/>
                    <a:gd name="T6" fmla="*/ 205 w 400"/>
                    <a:gd name="T7" fmla="*/ 23 h 126"/>
                    <a:gd name="T8" fmla="*/ 281 w 400"/>
                    <a:gd name="T9" fmla="*/ 112 h 126"/>
                    <a:gd name="T10" fmla="*/ 364 w 400"/>
                    <a:gd name="T11" fmla="*/ 105 h 126"/>
                    <a:gd name="T12" fmla="*/ 400 w 400"/>
                    <a:gd name="T13" fmla="*/ 37 h 1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00" h="126">
                      <a:moveTo>
                        <a:pt x="0" y="97"/>
                      </a:moveTo>
                      <a:cubicBezTo>
                        <a:pt x="8" y="85"/>
                        <a:pt x="26" y="41"/>
                        <a:pt x="48" y="25"/>
                      </a:cubicBezTo>
                      <a:cubicBezTo>
                        <a:pt x="70" y="9"/>
                        <a:pt x="108" y="0"/>
                        <a:pt x="134" y="0"/>
                      </a:cubicBezTo>
                      <a:cubicBezTo>
                        <a:pt x="160" y="0"/>
                        <a:pt x="181" y="4"/>
                        <a:pt x="205" y="23"/>
                      </a:cubicBezTo>
                      <a:cubicBezTo>
                        <a:pt x="230" y="42"/>
                        <a:pt x="255" y="98"/>
                        <a:pt x="281" y="112"/>
                      </a:cubicBezTo>
                      <a:cubicBezTo>
                        <a:pt x="307" y="126"/>
                        <a:pt x="344" y="117"/>
                        <a:pt x="364" y="105"/>
                      </a:cubicBezTo>
                      <a:cubicBezTo>
                        <a:pt x="384" y="93"/>
                        <a:pt x="393" y="51"/>
                        <a:pt x="400" y="37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CC6600"/>
                    </a:gs>
                    <a:gs pos="50000">
                      <a:srgbClr val="996633"/>
                    </a:gs>
                    <a:gs pos="100000">
                      <a:srgbClr val="CC6600"/>
                    </a:gs>
                  </a:gsLst>
                  <a:lin ang="18900000" scaled="1"/>
                </a:gra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26" name="Freeform 275"/>
                <p:cNvSpPr>
                  <a:spLocks/>
                </p:cNvSpPr>
                <p:nvPr/>
              </p:nvSpPr>
              <p:spPr bwMode="auto">
                <a:xfrm rot="434215">
                  <a:off x="760" y="1699"/>
                  <a:ext cx="400" cy="126"/>
                </a:xfrm>
                <a:custGeom>
                  <a:avLst/>
                  <a:gdLst>
                    <a:gd name="T0" fmla="*/ 0 w 400"/>
                    <a:gd name="T1" fmla="*/ 97 h 126"/>
                    <a:gd name="T2" fmla="*/ 48 w 400"/>
                    <a:gd name="T3" fmla="*/ 25 h 126"/>
                    <a:gd name="T4" fmla="*/ 134 w 400"/>
                    <a:gd name="T5" fmla="*/ 0 h 126"/>
                    <a:gd name="T6" fmla="*/ 205 w 400"/>
                    <a:gd name="T7" fmla="*/ 23 h 126"/>
                    <a:gd name="T8" fmla="*/ 281 w 400"/>
                    <a:gd name="T9" fmla="*/ 112 h 126"/>
                    <a:gd name="T10" fmla="*/ 364 w 400"/>
                    <a:gd name="T11" fmla="*/ 105 h 126"/>
                    <a:gd name="T12" fmla="*/ 400 w 400"/>
                    <a:gd name="T13" fmla="*/ 37 h 1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00" h="126">
                      <a:moveTo>
                        <a:pt x="0" y="97"/>
                      </a:moveTo>
                      <a:cubicBezTo>
                        <a:pt x="8" y="85"/>
                        <a:pt x="26" y="41"/>
                        <a:pt x="48" y="25"/>
                      </a:cubicBezTo>
                      <a:cubicBezTo>
                        <a:pt x="70" y="9"/>
                        <a:pt x="108" y="0"/>
                        <a:pt x="134" y="0"/>
                      </a:cubicBezTo>
                      <a:cubicBezTo>
                        <a:pt x="160" y="0"/>
                        <a:pt x="181" y="4"/>
                        <a:pt x="205" y="23"/>
                      </a:cubicBezTo>
                      <a:cubicBezTo>
                        <a:pt x="230" y="42"/>
                        <a:pt x="255" y="98"/>
                        <a:pt x="281" y="112"/>
                      </a:cubicBezTo>
                      <a:cubicBezTo>
                        <a:pt x="307" y="126"/>
                        <a:pt x="344" y="117"/>
                        <a:pt x="364" y="105"/>
                      </a:cubicBezTo>
                      <a:cubicBezTo>
                        <a:pt x="384" y="93"/>
                        <a:pt x="393" y="51"/>
                        <a:pt x="400" y="37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CC6600"/>
                    </a:gs>
                    <a:gs pos="50000">
                      <a:srgbClr val="996633"/>
                    </a:gs>
                    <a:gs pos="100000">
                      <a:srgbClr val="CC6600"/>
                    </a:gs>
                  </a:gsLst>
                  <a:lin ang="18900000" scaled="1"/>
                </a:gra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600" name="Group 276"/>
              <p:cNvGrpSpPr>
                <a:grpSpLocks/>
              </p:cNvGrpSpPr>
              <p:nvPr/>
            </p:nvGrpSpPr>
            <p:grpSpPr bwMode="auto">
              <a:xfrm rot="-9275821">
                <a:off x="955" y="1728"/>
                <a:ext cx="297" cy="81"/>
                <a:chOff x="500" y="1699"/>
                <a:chExt cx="660" cy="284"/>
              </a:xfrm>
            </p:grpSpPr>
            <p:sp>
              <p:nvSpPr>
                <p:cNvPr id="19621" name="Freeform 277"/>
                <p:cNvSpPr>
                  <a:spLocks/>
                </p:cNvSpPr>
                <p:nvPr/>
              </p:nvSpPr>
              <p:spPr bwMode="auto">
                <a:xfrm>
                  <a:off x="500" y="1881"/>
                  <a:ext cx="408" cy="102"/>
                </a:xfrm>
                <a:custGeom>
                  <a:avLst/>
                  <a:gdLst>
                    <a:gd name="T0" fmla="*/ 0 w 408"/>
                    <a:gd name="T1" fmla="*/ 99 h 102"/>
                    <a:gd name="T2" fmla="*/ 44 w 408"/>
                    <a:gd name="T3" fmla="*/ 27 h 102"/>
                    <a:gd name="T4" fmla="*/ 118 w 408"/>
                    <a:gd name="T5" fmla="*/ 3 h 102"/>
                    <a:gd name="T6" fmla="*/ 192 w 408"/>
                    <a:gd name="T7" fmla="*/ 15 h 102"/>
                    <a:gd name="T8" fmla="*/ 280 w 408"/>
                    <a:gd name="T9" fmla="*/ 91 h 102"/>
                    <a:gd name="T10" fmla="*/ 360 w 408"/>
                    <a:gd name="T11" fmla="*/ 79 h 102"/>
                    <a:gd name="T12" fmla="*/ 408 w 408"/>
                    <a:gd name="T13" fmla="*/ 10 h 10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08" h="102">
                      <a:moveTo>
                        <a:pt x="0" y="99"/>
                      </a:moveTo>
                      <a:cubicBezTo>
                        <a:pt x="7" y="87"/>
                        <a:pt x="24" y="43"/>
                        <a:pt x="44" y="27"/>
                      </a:cubicBezTo>
                      <a:cubicBezTo>
                        <a:pt x="64" y="11"/>
                        <a:pt x="93" y="5"/>
                        <a:pt x="118" y="3"/>
                      </a:cubicBezTo>
                      <a:cubicBezTo>
                        <a:pt x="143" y="1"/>
                        <a:pt x="165" y="0"/>
                        <a:pt x="192" y="15"/>
                      </a:cubicBezTo>
                      <a:cubicBezTo>
                        <a:pt x="219" y="30"/>
                        <a:pt x="252" y="80"/>
                        <a:pt x="280" y="91"/>
                      </a:cubicBezTo>
                      <a:cubicBezTo>
                        <a:pt x="308" y="102"/>
                        <a:pt x="339" y="92"/>
                        <a:pt x="360" y="79"/>
                      </a:cubicBezTo>
                      <a:cubicBezTo>
                        <a:pt x="381" y="66"/>
                        <a:pt x="398" y="25"/>
                        <a:pt x="408" y="10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CC6600"/>
                    </a:gs>
                    <a:gs pos="50000">
                      <a:srgbClr val="996633"/>
                    </a:gs>
                    <a:gs pos="100000">
                      <a:srgbClr val="CC6600"/>
                    </a:gs>
                  </a:gsLst>
                  <a:lin ang="18900000" scaled="1"/>
                </a:gra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22" name="Freeform 278"/>
                <p:cNvSpPr>
                  <a:spLocks/>
                </p:cNvSpPr>
                <p:nvPr/>
              </p:nvSpPr>
              <p:spPr bwMode="auto">
                <a:xfrm>
                  <a:off x="636" y="1779"/>
                  <a:ext cx="400" cy="126"/>
                </a:xfrm>
                <a:custGeom>
                  <a:avLst/>
                  <a:gdLst>
                    <a:gd name="T0" fmla="*/ 0 w 400"/>
                    <a:gd name="T1" fmla="*/ 97 h 126"/>
                    <a:gd name="T2" fmla="*/ 48 w 400"/>
                    <a:gd name="T3" fmla="*/ 25 h 126"/>
                    <a:gd name="T4" fmla="*/ 134 w 400"/>
                    <a:gd name="T5" fmla="*/ 0 h 126"/>
                    <a:gd name="T6" fmla="*/ 205 w 400"/>
                    <a:gd name="T7" fmla="*/ 23 h 126"/>
                    <a:gd name="T8" fmla="*/ 281 w 400"/>
                    <a:gd name="T9" fmla="*/ 112 h 126"/>
                    <a:gd name="T10" fmla="*/ 364 w 400"/>
                    <a:gd name="T11" fmla="*/ 105 h 126"/>
                    <a:gd name="T12" fmla="*/ 400 w 400"/>
                    <a:gd name="T13" fmla="*/ 37 h 1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00" h="126">
                      <a:moveTo>
                        <a:pt x="0" y="97"/>
                      </a:moveTo>
                      <a:cubicBezTo>
                        <a:pt x="8" y="85"/>
                        <a:pt x="26" y="41"/>
                        <a:pt x="48" y="25"/>
                      </a:cubicBezTo>
                      <a:cubicBezTo>
                        <a:pt x="70" y="9"/>
                        <a:pt x="108" y="0"/>
                        <a:pt x="134" y="0"/>
                      </a:cubicBezTo>
                      <a:cubicBezTo>
                        <a:pt x="160" y="0"/>
                        <a:pt x="181" y="4"/>
                        <a:pt x="205" y="23"/>
                      </a:cubicBezTo>
                      <a:cubicBezTo>
                        <a:pt x="230" y="42"/>
                        <a:pt x="255" y="98"/>
                        <a:pt x="281" y="112"/>
                      </a:cubicBezTo>
                      <a:cubicBezTo>
                        <a:pt x="307" y="126"/>
                        <a:pt x="344" y="117"/>
                        <a:pt x="364" y="105"/>
                      </a:cubicBezTo>
                      <a:cubicBezTo>
                        <a:pt x="384" y="93"/>
                        <a:pt x="393" y="51"/>
                        <a:pt x="400" y="37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CC6600"/>
                    </a:gs>
                    <a:gs pos="50000">
                      <a:srgbClr val="996633"/>
                    </a:gs>
                    <a:gs pos="100000">
                      <a:srgbClr val="CC6600"/>
                    </a:gs>
                  </a:gsLst>
                  <a:lin ang="18900000" scaled="1"/>
                </a:gra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23" name="Freeform 279"/>
                <p:cNvSpPr>
                  <a:spLocks/>
                </p:cNvSpPr>
                <p:nvPr/>
              </p:nvSpPr>
              <p:spPr bwMode="auto">
                <a:xfrm rot="434215">
                  <a:off x="760" y="1699"/>
                  <a:ext cx="400" cy="126"/>
                </a:xfrm>
                <a:custGeom>
                  <a:avLst/>
                  <a:gdLst>
                    <a:gd name="T0" fmla="*/ 0 w 400"/>
                    <a:gd name="T1" fmla="*/ 97 h 126"/>
                    <a:gd name="T2" fmla="*/ 48 w 400"/>
                    <a:gd name="T3" fmla="*/ 25 h 126"/>
                    <a:gd name="T4" fmla="*/ 134 w 400"/>
                    <a:gd name="T5" fmla="*/ 0 h 126"/>
                    <a:gd name="T6" fmla="*/ 205 w 400"/>
                    <a:gd name="T7" fmla="*/ 23 h 126"/>
                    <a:gd name="T8" fmla="*/ 281 w 400"/>
                    <a:gd name="T9" fmla="*/ 112 h 126"/>
                    <a:gd name="T10" fmla="*/ 364 w 400"/>
                    <a:gd name="T11" fmla="*/ 105 h 126"/>
                    <a:gd name="T12" fmla="*/ 400 w 400"/>
                    <a:gd name="T13" fmla="*/ 37 h 1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00" h="126">
                      <a:moveTo>
                        <a:pt x="0" y="97"/>
                      </a:moveTo>
                      <a:cubicBezTo>
                        <a:pt x="8" y="85"/>
                        <a:pt x="26" y="41"/>
                        <a:pt x="48" y="25"/>
                      </a:cubicBezTo>
                      <a:cubicBezTo>
                        <a:pt x="70" y="9"/>
                        <a:pt x="108" y="0"/>
                        <a:pt x="134" y="0"/>
                      </a:cubicBezTo>
                      <a:cubicBezTo>
                        <a:pt x="160" y="0"/>
                        <a:pt x="181" y="4"/>
                        <a:pt x="205" y="23"/>
                      </a:cubicBezTo>
                      <a:cubicBezTo>
                        <a:pt x="230" y="42"/>
                        <a:pt x="255" y="98"/>
                        <a:pt x="281" y="112"/>
                      </a:cubicBezTo>
                      <a:cubicBezTo>
                        <a:pt x="307" y="126"/>
                        <a:pt x="344" y="117"/>
                        <a:pt x="364" y="105"/>
                      </a:cubicBezTo>
                      <a:cubicBezTo>
                        <a:pt x="384" y="93"/>
                        <a:pt x="393" y="51"/>
                        <a:pt x="400" y="37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CC6600"/>
                    </a:gs>
                    <a:gs pos="50000">
                      <a:srgbClr val="996633"/>
                    </a:gs>
                    <a:gs pos="100000">
                      <a:srgbClr val="CC6600"/>
                    </a:gs>
                  </a:gsLst>
                  <a:lin ang="18900000" scaled="1"/>
                </a:gra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601" name="Group 280"/>
              <p:cNvGrpSpPr>
                <a:grpSpLocks/>
              </p:cNvGrpSpPr>
              <p:nvPr/>
            </p:nvGrpSpPr>
            <p:grpSpPr bwMode="auto">
              <a:xfrm rot="253299">
                <a:off x="461" y="1577"/>
                <a:ext cx="418" cy="211"/>
                <a:chOff x="1606" y="2128"/>
                <a:chExt cx="418" cy="211"/>
              </a:xfrm>
            </p:grpSpPr>
            <p:grpSp>
              <p:nvGrpSpPr>
                <p:cNvPr id="19608" name="Group 281"/>
                <p:cNvGrpSpPr>
                  <a:grpSpLocks/>
                </p:cNvGrpSpPr>
                <p:nvPr/>
              </p:nvGrpSpPr>
              <p:grpSpPr bwMode="auto">
                <a:xfrm>
                  <a:off x="1692" y="2156"/>
                  <a:ext cx="332" cy="183"/>
                  <a:chOff x="1692" y="2156"/>
                  <a:chExt cx="332" cy="183"/>
                </a:xfrm>
              </p:grpSpPr>
              <p:sp>
                <p:nvSpPr>
                  <p:cNvPr id="19618" name="Freeform 282"/>
                  <p:cNvSpPr>
                    <a:spLocks/>
                  </p:cNvSpPr>
                  <p:nvPr/>
                </p:nvSpPr>
                <p:spPr bwMode="auto">
                  <a:xfrm rot="-5664353">
                    <a:off x="1662" y="2186"/>
                    <a:ext cx="111" cy="51"/>
                  </a:xfrm>
                  <a:custGeom>
                    <a:avLst/>
                    <a:gdLst>
                      <a:gd name="T0" fmla="*/ 0 w 408"/>
                      <a:gd name="T1" fmla="*/ 50 h 102"/>
                      <a:gd name="T2" fmla="*/ 12 w 408"/>
                      <a:gd name="T3" fmla="*/ 14 h 102"/>
                      <a:gd name="T4" fmla="*/ 32 w 408"/>
                      <a:gd name="T5" fmla="*/ 2 h 102"/>
                      <a:gd name="T6" fmla="*/ 52 w 408"/>
                      <a:gd name="T7" fmla="*/ 8 h 102"/>
                      <a:gd name="T8" fmla="*/ 76 w 408"/>
                      <a:gd name="T9" fmla="*/ 46 h 102"/>
                      <a:gd name="T10" fmla="*/ 98 w 408"/>
                      <a:gd name="T11" fmla="*/ 40 h 102"/>
                      <a:gd name="T12" fmla="*/ 111 w 408"/>
                      <a:gd name="T13" fmla="*/ 5 h 10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8" h="102">
                        <a:moveTo>
                          <a:pt x="0" y="99"/>
                        </a:moveTo>
                        <a:cubicBezTo>
                          <a:pt x="7" y="87"/>
                          <a:pt x="24" y="43"/>
                          <a:pt x="44" y="27"/>
                        </a:cubicBezTo>
                        <a:cubicBezTo>
                          <a:pt x="64" y="11"/>
                          <a:pt x="93" y="5"/>
                          <a:pt x="118" y="3"/>
                        </a:cubicBezTo>
                        <a:cubicBezTo>
                          <a:pt x="143" y="1"/>
                          <a:pt x="165" y="0"/>
                          <a:pt x="192" y="15"/>
                        </a:cubicBezTo>
                        <a:cubicBezTo>
                          <a:pt x="219" y="30"/>
                          <a:pt x="252" y="80"/>
                          <a:pt x="280" y="91"/>
                        </a:cubicBezTo>
                        <a:cubicBezTo>
                          <a:pt x="308" y="102"/>
                          <a:pt x="339" y="92"/>
                          <a:pt x="360" y="79"/>
                        </a:cubicBezTo>
                        <a:cubicBezTo>
                          <a:pt x="381" y="66"/>
                          <a:pt x="398" y="25"/>
                          <a:pt x="408" y="10"/>
                        </a:cubicBezTo>
                      </a:path>
                    </a:pathLst>
                  </a:custGeom>
                  <a:solidFill>
                    <a:srgbClr val="CC9900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19" name="Freeform 283"/>
                  <p:cNvSpPr>
                    <a:spLocks/>
                  </p:cNvSpPr>
                  <p:nvPr/>
                </p:nvSpPr>
                <p:spPr bwMode="auto">
                  <a:xfrm rot="-7401987">
                    <a:off x="1952" y="2268"/>
                    <a:ext cx="95" cy="48"/>
                  </a:xfrm>
                  <a:custGeom>
                    <a:avLst/>
                    <a:gdLst>
                      <a:gd name="T0" fmla="*/ 0 w 408"/>
                      <a:gd name="T1" fmla="*/ 47 h 102"/>
                      <a:gd name="T2" fmla="*/ 10 w 408"/>
                      <a:gd name="T3" fmla="*/ 13 h 102"/>
                      <a:gd name="T4" fmla="*/ 27 w 408"/>
                      <a:gd name="T5" fmla="*/ 1 h 102"/>
                      <a:gd name="T6" fmla="*/ 45 w 408"/>
                      <a:gd name="T7" fmla="*/ 7 h 102"/>
                      <a:gd name="T8" fmla="*/ 65 w 408"/>
                      <a:gd name="T9" fmla="*/ 43 h 102"/>
                      <a:gd name="T10" fmla="*/ 84 w 408"/>
                      <a:gd name="T11" fmla="*/ 37 h 102"/>
                      <a:gd name="T12" fmla="*/ 95 w 408"/>
                      <a:gd name="T13" fmla="*/ 5 h 10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8" h="102">
                        <a:moveTo>
                          <a:pt x="0" y="99"/>
                        </a:moveTo>
                        <a:cubicBezTo>
                          <a:pt x="7" y="87"/>
                          <a:pt x="24" y="43"/>
                          <a:pt x="44" y="27"/>
                        </a:cubicBezTo>
                        <a:cubicBezTo>
                          <a:pt x="64" y="11"/>
                          <a:pt x="93" y="5"/>
                          <a:pt x="118" y="3"/>
                        </a:cubicBezTo>
                        <a:cubicBezTo>
                          <a:pt x="143" y="1"/>
                          <a:pt x="165" y="0"/>
                          <a:pt x="192" y="15"/>
                        </a:cubicBezTo>
                        <a:cubicBezTo>
                          <a:pt x="219" y="30"/>
                          <a:pt x="252" y="80"/>
                          <a:pt x="280" y="91"/>
                        </a:cubicBezTo>
                        <a:cubicBezTo>
                          <a:pt x="308" y="102"/>
                          <a:pt x="339" y="92"/>
                          <a:pt x="360" y="79"/>
                        </a:cubicBezTo>
                        <a:cubicBezTo>
                          <a:pt x="381" y="66"/>
                          <a:pt x="398" y="25"/>
                          <a:pt x="408" y="10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20" name="Freeform 284"/>
                  <p:cNvSpPr>
                    <a:spLocks/>
                  </p:cNvSpPr>
                  <p:nvPr/>
                </p:nvSpPr>
                <p:spPr bwMode="auto">
                  <a:xfrm rot="-6967771">
                    <a:off x="1854" y="2257"/>
                    <a:ext cx="93" cy="59"/>
                  </a:xfrm>
                  <a:custGeom>
                    <a:avLst/>
                    <a:gdLst>
                      <a:gd name="T0" fmla="*/ 0 w 400"/>
                      <a:gd name="T1" fmla="*/ 45 h 126"/>
                      <a:gd name="T2" fmla="*/ 11 w 400"/>
                      <a:gd name="T3" fmla="*/ 12 h 126"/>
                      <a:gd name="T4" fmla="*/ 31 w 400"/>
                      <a:gd name="T5" fmla="*/ 0 h 126"/>
                      <a:gd name="T6" fmla="*/ 48 w 400"/>
                      <a:gd name="T7" fmla="*/ 11 h 126"/>
                      <a:gd name="T8" fmla="*/ 65 w 400"/>
                      <a:gd name="T9" fmla="*/ 52 h 126"/>
                      <a:gd name="T10" fmla="*/ 85 w 400"/>
                      <a:gd name="T11" fmla="*/ 49 h 126"/>
                      <a:gd name="T12" fmla="*/ 93 w 400"/>
                      <a:gd name="T13" fmla="*/ 17 h 12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0" h="126">
                        <a:moveTo>
                          <a:pt x="0" y="97"/>
                        </a:moveTo>
                        <a:cubicBezTo>
                          <a:pt x="8" y="85"/>
                          <a:pt x="26" y="41"/>
                          <a:pt x="48" y="25"/>
                        </a:cubicBezTo>
                        <a:cubicBezTo>
                          <a:pt x="70" y="9"/>
                          <a:pt x="108" y="0"/>
                          <a:pt x="134" y="0"/>
                        </a:cubicBezTo>
                        <a:cubicBezTo>
                          <a:pt x="160" y="0"/>
                          <a:pt x="181" y="4"/>
                          <a:pt x="205" y="23"/>
                        </a:cubicBezTo>
                        <a:cubicBezTo>
                          <a:pt x="230" y="42"/>
                          <a:pt x="255" y="98"/>
                          <a:pt x="281" y="112"/>
                        </a:cubicBezTo>
                        <a:cubicBezTo>
                          <a:pt x="307" y="126"/>
                          <a:pt x="344" y="117"/>
                          <a:pt x="364" y="105"/>
                        </a:cubicBezTo>
                        <a:cubicBezTo>
                          <a:pt x="384" y="93"/>
                          <a:pt x="393" y="51"/>
                          <a:pt x="400" y="37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609" name="Group 285"/>
                <p:cNvGrpSpPr>
                  <a:grpSpLocks/>
                </p:cNvGrpSpPr>
                <p:nvPr/>
              </p:nvGrpSpPr>
              <p:grpSpPr bwMode="auto">
                <a:xfrm>
                  <a:off x="1606" y="2128"/>
                  <a:ext cx="372" cy="208"/>
                  <a:chOff x="1606" y="2128"/>
                  <a:chExt cx="372" cy="208"/>
                </a:xfrm>
              </p:grpSpPr>
              <p:grpSp>
                <p:nvGrpSpPr>
                  <p:cNvPr id="19610" name="Group 286"/>
                  <p:cNvGrpSpPr>
                    <a:grpSpLocks/>
                  </p:cNvGrpSpPr>
                  <p:nvPr/>
                </p:nvGrpSpPr>
                <p:grpSpPr bwMode="auto">
                  <a:xfrm>
                    <a:off x="1649" y="2131"/>
                    <a:ext cx="329" cy="205"/>
                    <a:chOff x="1649" y="2131"/>
                    <a:chExt cx="329" cy="205"/>
                  </a:xfrm>
                </p:grpSpPr>
                <p:sp>
                  <p:nvSpPr>
                    <p:cNvPr id="19612" name="Freeform 287"/>
                    <p:cNvSpPr>
                      <a:spLocks/>
                    </p:cNvSpPr>
                    <p:nvPr/>
                  </p:nvSpPr>
                  <p:spPr bwMode="auto">
                    <a:xfrm rot="-7401987">
                      <a:off x="1903" y="2260"/>
                      <a:ext cx="92" cy="59"/>
                    </a:xfrm>
                    <a:custGeom>
                      <a:avLst/>
                      <a:gdLst>
                        <a:gd name="T0" fmla="*/ 0 w 400"/>
                        <a:gd name="T1" fmla="*/ 45 h 126"/>
                        <a:gd name="T2" fmla="*/ 11 w 400"/>
                        <a:gd name="T3" fmla="*/ 12 h 126"/>
                        <a:gd name="T4" fmla="*/ 31 w 400"/>
                        <a:gd name="T5" fmla="*/ 0 h 126"/>
                        <a:gd name="T6" fmla="*/ 47 w 400"/>
                        <a:gd name="T7" fmla="*/ 11 h 126"/>
                        <a:gd name="T8" fmla="*/ 65 w 400"/>
                        <a:gd name="T9" fmla="*/ 52 h 126"/>
                        <a:gd name="T10" fmla="*/ 84 w 400"/>
                        <a:gd name="T11" fmla="*/ 49 h 126"/>
                        <a:gd name="T12" fmla="*/ 92 w 400"/>
                        <a:gd name="T13" fmla="*/ 17 h 12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0" h="126">
                          <a:moveTo>
                            <a:pt x="0" y="97"/>
                          </a:moveTo>
                          <a:cubicBezTo>
                            <a:pt x="8" y="85"/>
                            <a:pt x="26" y="41"/>
                            <a:pt x="48" y="25"/>
                          </a:cubicBezTo>
                          <a:cubicBezTo>
                            <a:pt x="70" y="9"/>
                            <a:pt x="108" y="0"/>
                            <a:pt x="134" y="0"/>
                          </a:cubicBezTo>
                          <a:cubicBezTo>
                            <a:pt x="160" y="0"/>
                            <a:pt x="181" y="4"/>
                            <a:pt x="205" y="23"/>
                          </a:cubicBezTo>
                          <a:cubicBezTo>
                            <a:pt x="230" y="42"/>
                            <a:pt x="255" y="98"/>
                            <a:pt x="281" y="112"/>
                          </a:cubicBezTo>
                          <a:cubicBezTo>
                            <a:pt x="307" y="126"/>
                            <a:pt x="344" y="117"/>
                            <a:pt x="364" y="105"/>
                          </a:cubicBezTo>
                          <a:cubicBezTo>
                            <a:pt x="384" y="93"/>
                            <a:pt x="393" y="51"/>
                            <a:pt x="400" y="37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9613" name="Group 28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725" y="2188"/>
                      <a:ext cx="154" cy="143"/>
                      <a:chOff x="1728" y="2185"/>
                      <a:chExt cx="154" cy="143"/>
                    </a:xfrm>
                  </p:grpSpPr>
                  <p:sp>
                    <p:nvSpPr>
                      <p:cNvPr id="19615" name="Freeform 289"/>
                      <p:cNvSpPr>
                        <a:spLocks/>
                      </p:cNvSpPr>
                      <p:nvPr/>
                    </p:nvSpPr>
                    <p:spPr bwMode="auto">
                      <a:xfrm rot="-6731385">
                        <a:off x="1802" y="2249"/>
                        <a:ext cx="111" cy="48"/>
                      </a:xfrm>
                      <a:custGeom>
                        <a:avLst/>
                        <a:gdLst>
                          <a:gd name="T0" fmla="*/ 0 w 408"/>
                          <a:gd name="T1" fmla="*/ 47 h 102"/>
                          <a:gd name="T2" fmla="*/ 12 w 408"/>
                          <a:gd name="T3" fmla="*/ 13 h 102"/>
                          <a:gd name="T4" fmla="*/ 32 w 408"/>
                          <a:gd name="T5" fmla="*/ 1 h 102"/>
                          <a:gd name="T6" fmla="*/ 52 w 408"/>
                          <a:gd name="T7" fmla="*/ 7 h 102"/>
                          <a:gd name="T8" fmla="*/ 76 w 408"/>
                          <a:gd name="T9" fmla="*/ 43 h 102"/>
                          <a:gd name="T10" fmla="*/ 98 w 408"/>
                          <a:gd name="T11" fmla="*/ 37 h 102"/>
                          <a:gd name="T12" fmla="*/ 111 w 408"/>
                          <a:gd name="T13" fmla="*/ 5 h 102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0" t="0" r="r" b="b"/>
                        <a:pathLst>
                          <a:path w="408" h="102">
                            <a:moveTo>
                              <a:pt x="0" y="99"/>
                            </a:moveTo>
                            <a:cubicBezTo>
                              <a:pt x="7" y="87"/>
                              <a:pt x="24" y="43"/>
                              <a:pt x="44" y="27"/>
                            </a:cubicBezTo>
                            <a:cubicBezTo>
                              <a:pt x="64" y="11"/>
                              <a:pt x="93" y="5"/>
                              <a:pt x="118" y="3"/>
                            </a:cubicBezTo>
                            <a:cubicBezTo>
                              <a:pt x="143" y="1"/>
                              <a:pt x="165" y="0"/>
                              <a:pt x="192" y="15"/>
                            </a:cubicBezTo>
                            <a:cubicBezTo>
                              <a:pt x="219" y="30"/>
                              <a:pt x="252" y="80"/>
                              <a:pt x="280" y="91"/>
                            </a:cubicBezTo>
                            <a:cubicBezTo>
                              <a:pt x="308" y="102"/>
                              <a:pt x="339" y="92"/>
                              <a:pt x="360" y="79"/>
                            </a:cubicBezTo>
                            <a:cubicBezTo>
                              <a:pt x="381" y="66"/>
                              <a:pt x="398" y="25"/>
                              <a:pt x="408" y="10"/>
                            </a:cubicBezTo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CC6600"/>
                          </a:gs>
                          <a:gs pos="50000">
                            <a:srgbClr val="996633"/>
                          </a:gs>
                          <a:gs pos="100000">
                            <a:srgbClr val="CC6600"/>
                          </a:gs>
                        </a:gsLst>
                        <a:lin ang="18900000" scaled="1"/>
                      </a:gradFill>
                      <a:ln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9616" name="Freeform 290"/>
                      <p:cNvSpPr>
                        <a:spLocks/>
                      </p:cNvSpPr>
                      <p:nvPr/>
                    </p:nvSpPr>
                    <p:spPr bwMode="auto">
                      <a:xfrm rot="-6731385">
                        <a:off x="1752" y="2226"/>
                        <a:ext cx="108" cy="59"/>
                      </a:xfrm>
                      <a:custGeom>
                        <a:avLst/>
                        <a:gdLst>
                          <a:gd name="T0" fmla="*/ 0 w 400"/>
                          <a:gd name="T1" fmla="*/ 45 h 126"/>
                          <a:gd name="T2" fmla="*/ 13 w 400"/>
                          <a:gd name="T3" fmla="*/ 12 h 126"/>
                          <a:gd name="T4" fmla="*/ 36 w 400"/>
                          <a:gd name="T5" fmla="*/ 0 h 126"/>
                          <a:gd name="T6" fmla="*/ 55 w 400"/>
                          <a:gd name="T7" fmla="*/ 11 h 126"/>
                          <a:gd name="T8" fmla="*/ 76 w 400"/>
                          <a:gd name="T9" fmla="*/ 52 h 126"/>
                          <a:gd name="T10" fmla="*/ 98 w 400"/>
                          <a:gd name="T11" fmla="*/ 49 h 126"/>
                          <a:gd name="T12" fmla="*/ 108 w 400"/>
                          <a:gd name="T13" fmla="*/ 17 h 12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0" t="0" r="r" b="b"/>
                        <a:pathLst>
                          <a:path w="400" h="126">
                            <a:moveTo>
                              <a:pt x="0" y="97"/>
                            </a:moveTo>
                            <a:cubicBezTo>
                              <a:pt x="8" y="85"/>
                              <a:pt x="26" y="41"/>
                              <a:pt x="48" y="25"/>
                            </a:cubicBezTo>
                            <a:cubicBezTo>
                              <a:pt x="70" y="9"/>
                              <a:pt x="108" y="0"/>
                              <a:pt x="134" y="0"/>
                            </a:cubicBezTo>
                            <a:cubicBezTo>
                              <a:pt x="160" y="0"/>
                              <a:pt x="181" y="4"/>
                              <a:pt x="205" y="23"/>
                            </a:cubicBezTo>
                            <a:cubicBezTo>
                              <a:pt x="230" y="42"/>
                              <a:pt x="255" y="98"/>
                              <a:pt x="281" y="112"/>
                            </a:cubicBezTo>
                            <a:cubicBezTo>
                              <a:pt x="307" y="126"/>
                              <a:pt x="344" y="117"/>
                              <a:pt x="364" y="105"/>
                            </a:cubicBezTo>
                            <a:cubicBezTo>
                              <a:pt x="384" y="93"/>
                              <a:pt x="393" y="51"/>
                              <a:pt x="400" y="37"/>
                            </a:cubicBezTo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CC6600"/>
                          </a:gs>
                          <a:gs pos="50000">
                            <a:srgbClr val="996633"/>
                          </a:gs>
                          <a:gs pos="100000">
                            <a:srgbClr val="CC6600"/>
                          </a:gs>
                        </a:gsLst>
                        <a:lin ang="18900000" scaled="1"/>
                      </a:gradFill>
                      <a:ln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9617" name="Freeform 291"/>
                      <p:cNvSpPr>
                        <a:spLocks/>
                      </p:cNvSpPr>
                      <p:nvPr/>
                    </p:nvSpPr>
                    <p:spPr bwMode="auto">
                      <a:xfrm rot="-6297170">
                        <a:off x="1704" y="2209"/>
                        <a:ext cx="108" cy="59"/>
                      </a:xfrm>
                      <a:custGeom>
                        <a:avLst/>
                        <a:gdLst>
                          <a:gd name="T0" fmla="*/ 0 w 400"/>
                          <a:gd name="T1" fmla="*/ 45 h 126"/>
                          <a:gd name="T2" fmla="*/ 13 w 400"/>
                          <a:gd name="T3" fmla="*/ 12 h 126"/>
                          <a:gd name="T4" fmla="*/ 36 w 400"/>
                          <a:gd name="T5" fmla="*/ 0 h 126"/>
                          <a:gd name="T6" fmla="*/ 55 w 400"/>
                          <a:gd name="T7" fmla="*/ 11 h 126"/>
                          <a:gd name="T8" fmla="*/ 76 w 400"/>
                          <a:gd name="T9" fmla="*/ 52 h 126"/>
                          <a:gd name="T10" fmla="*/ 98 w 400"/>
                          <a:gd name="T11" fmla="*/ 49 h 126"/>
                          <a:gd name="T12" fmla="*/ 108 w 400"/>
                          <a:gd name="T13" fmla="*/ 17 h 12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0" t="0" r="r" b="b"/>
                        <a:pathLst>
                          <a:path w="400" h="126">
                            <a:moveTo>
                              <a:pt x="0" y="97"/>
                            </a:moveTo>
                            <a:cubicBezTo>
                              <a:pt x="8" y="85"/>
                              <a:pt x="26" y="41"/>
                              <a:pt x="48" y="25"/>
                            </a:cubicBezTo>
                            <a:cubicBezTo>
                              <a:pt x="70" y="9"/>
                              <a:pt x="108" y="0"/>
                              <a:pt x="134" y="0"/>
                            </a:cubicBezTo>
                            <a:cubicBezTo>
                              <a:pt x="160" y="0"/>
                              <a:pt x="181" y="4"/>
                              <a:pt x="205" y="23"/>
                            </a:cubicBezTo>
                            <a:cubicBezTo>
                              <a:pt x="230" y="42"/>
                              <a:pt x="255" y="98"/>
                              <a:pt x="281" y="112"/>
                            </a:cubicBezTo>
                            <a:cubicBezTo>
                              <a:pt x="307" y="126"/>
                              <a:pt x="344" y="117"/>
                              <a:pt x="364" y="105"/>
                            </a:cubicBezTo>
                            <a:cubicBezTo>
                              <a:pt x="384" y="93"/>
                              <a:pt x="393" y="51"/>
                              <a:pt x="400" y="37"/>
                            </a:cubicBezTo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CC6600"/>
                          </a:gs>
                          <a:gs pos="50000">
                            <a:srgbClr val="996633"/>
                          </a:gs>
                          <a:gs pos="100000">
                            <a:srgbClr val="CC6600"/>
                          </a:gs>
                        </a:gsLst>
                        <a:lin ang="18900000" scaled="1"/>
                      </a:gradFill>
                      <a:ln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19614" name="Freeform 292"/>
                    <p:cNvSpPr>
                      <a:spLocks/>
                    </p:cNvSpPr>
                    <p:nvPr/>
                  </p:nvSpPr>
                  <p:spPr bwMode="auto">
                    <a:xfrm rot="-5664353">
                      <a:off x="1625" y="2155"/>
                      <a:ext cx="108" cy="60"/>
                    </a:xfrm>
                    <a:custGeom>
                      <a:avLst/>
                      <a:gdLst>
                        <a:gd name="T0" fmla="*/ 0 w 400"/>
                        <a:gd name="T1" fmla="*/ 46 h 126"/>
                        <a:gd name="T2" fmla="*/ 13 w 400"/>
                        <a:gd name="T3" fmla="*/ 12 h 126"/>
                        <a:gd name="T4" fmla="*/ 36 w 400"/>
                        <a:gd name="T5" fmla="*/ 0 h 126"/>
                        <a:gd name="T6" fmla="*/ 55 w 400"/>
                        <a:gd name="T7" fmla="*/ 11 h 126"/>
                        <a:gd name="T8" fmla="*/ 76 w 400"/>
                        <a:gd name="T9" fmla="*/ 53 h 126"/>
                        <a:gd name="T10" fmla="*/ 98 w 400"/>
                        <a:gd name="T11" fmla="*/ 50 h 126"/>
                        <a:gd name="T12" fmla="*/ 108 w 400"/>
                        <a:gd name="T13" fmla="*/ 18 h 12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0" h="126">
                          <a:moveTo>
                            <a:pt x="0" y="97"/>
                          </a:moveTo>
                          <a:cubicBezTo>
                            <a:pt x="8" y="85"/>
                            <a:pt x="26" y="41"/>
                            <a:pt x="48" y="25"/>
                          </a:cubicBezTo>
                          <a:cubicBezTo>
                            <a:pt x="70" y="9"/>
                            <a:pt x="108" y="0"/>
                            <a:pt x="134" y="0"/>
                          </a:cubicBezTo>
                          <a:cubicBezTo>
                            <a:pt x="160" y="0"/>
                            <a:pt x="181" y="4"/>
                            <a:pt x="205" y="23"/>
                          </a:cubicBezTo>
                          <a:cubicBezTo>
                            <a:pt x="230" y="42"/>
                            <a:pt x="255" y="98"/>
                            <a:pt x="281" y="112"/>
                          </a:cubicBezTo>
                          <a:cubicBezTo>
                            <a:pt x="307" y="126"/>
                            <a:pt x="344" y="117"/>
                            <a:pt x="364" y="105"/>
                          </a:cubicBezTo>
                          <a:cubicBezTo>
                            <a:pt x="384" y="93"/>
                            <a:pt x="393" y="51"/>
                            <a:pt x="400" y="37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9611" name="Freeform 293"/>
                  <p:cNvSpPr>
                    <a:spLocks/>
                  </p:cNvSpPr>
                  <p:nvPr/>
                </p:nvSpPr>
                <p:spPr bwMode="auto">
                  <a:xfrm rot="10800000">
                    <a:off x="1606" y="2128"/>
                    <a:ext cx="86" cy="79"/>
                  </a:xfrm>
                  <a:custGeom>
                    <a:avLst/>
                    <a:gdLst>
                      <a:gd name="T0" fmla="*/ 43 w 145"/>
                      <a:gd name="T1" fmla="*/ 0 h 221"/>
                      <a:gd name="T2" fmla="*/ 75 w 145"/>
                      <a:gd name="T3" fmla="*/ 14 h 221"/>
                      <a:gd name="T4" fmla="*/ 85 w 145"/>
                      <a:gd name="T5" fmla="*/ 38 h 221"/>
                      <a:gd name="T6" fmla="*/ 73 w 145"/>
                      <a:gd name="T7" fmla="*/ 56 h 221"/>
                      <a:gd name="T8" fmla="*/ 30 w 145"/>
                      <a:gd name="T9" fmla="*/ 76 h 221"/>
                      <a:gd name="T10" fmla="*/ 4 w 145"/>
                      <a:gd name="T11" fmla="*/ 76 h 221"/>
                      <a:gd name="T12" fmla="*/ 8 w 145"/>
                      <a:gd name="T13" fmla="*/ 78 h 22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45" h="221">
                        <a:moveTo>
                          <a:pt x="72" y="0"/>
                        </a:moveTo>
                        <a:cubicBezTo>
                          <a:pt x="82" y="7"/>
                          <a:pt x="115" y="23"/>
                          <a:pt x="127" y="39"/>
                        </a:cubicBezTo>
                        <a:cubicBezTo>
                          <a:pt x="139" y="57"/>
                          <a:pt x="145" y="86"/>
                          <a:pt x="144" y="106"/>
                        </a:cubicBezTo>
                        <a:cubicBezTo>
                          <a:pt x="143" y="125"/>
                          <a:pt x="139" y="141"/>
                          <a:pt x="123" y="158"/>
                        </a:cubicBezTo>
                        <a:cubicBezTo>
                          <a:pt x="107" y="176"/>
                          <a:pt x="69" y="203"/>
                          <a:pt x="50" y="212"/>
                        </a:cubicBezTo>
                        <a:cubicBezTo>
                          <a:pt x="31" y="221"/>
                          <a:pt x="12" y="213"/>
                          <a:pt x="6" y="214"/>
                        </a:cubicBezTo>
                        <a:cubicBezTo>
                          <a:pt x="0" y="215"/>
                          <a:pt x="12" y="217"/>
                          <a:pt x="14" y="218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9602" name="Freeform 294"/>
              <p:cNvSpPr>
                <a:spLocks/>
              </p:cNvSpPr>
              <p:nvPr/>
            </p:nvSpPr>
            <p:spPr bwMode="auto">
              <a:xfrm rot="-8887738">
                <a:off x="1771" y="1656"/>
                <a:ext cx="136" cy="51"/>
              </a:xfrm>
              <a:custGeom>
                <a:avLst/>
                <a:gdLst>
                  <a:gd name="T0" fmla="*/ 86 w 228"/>
                  <a:gd name="T1" fmla="*/ 34 h 142"/>
                  <a:gd name="T2" fmla="*/ 15 w 228"/>
                  <a:gd name="T3" fmla="*/ 49 h 142"/>
                  <a:gd name="T4" fmla="*/ 4 w 228"/>
                  <a:gd name="T5" fmla="*/ 22 h 142"/>
                  <a:gd name="T6" fmla="*/ 39 w 228"/>
                  <a:gd name="T7" fmla="*/ 19 h 142"/>
                  <a:gd name="T8" fmla="*/ 89 w 228"/>
                  <a:gd name="T9" fmla="*/ 32 h 142"/>
                  <a:gd name="T10" fmla="*/ 123 w 228"/>
                  <a:gd name="T11" fmla="*/ 22 h 142"/>
                  <a:gd name="T12" fmla="*/ 136 w 228"/>
                  <a:gd name="T13" fmla="*/ 0 h 1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28" h="142">
                    <a:moveTo>
                      <a:pt x="145" y="96"/>
                    </a:moveTo>
                    <a:cubicBezTo>
                      <a:pt x="126" y="103"/>
                      <a:pt x="48" y="142"/>
                      <a:pt x="25" y="136"/>
                    </a:cubicBezTo>
                    <a:cubicBezTo>
                      <a:pt x="2" y="130"/>
                      <a:pt x="0" y="75"/>
                      <a:pt x="7" y="61"/>
                    </a:cubicBezTo>
                    <a:cubicBezTo>
                      <a:pt x="14" y="47"/>
                      <a:pt x="42" y="48"/>
                      <a:pt x="66" y="53"/>
                    </a:cubicBezTo>
                    <a:cubicBezTo>
                      <a:pt x="89" y="58"/>
                      <a:pt x="126" y="85"/>
                      <a:pt x="150" y="88"/>
                    </a:cubicBezTo>
                    <a:cubicBezTo>
                      <a:pt x="173" y="89"/>
                      <a:pt x="194" y="74"/>
                      <a:pt x="207" y="60"/>
                    </a:cubicBezTo>
                    <a:cubicBezTo>
                      <a:pt x="221" y="46"/>
                      <a:pt x="224" y="12"/>
                      <a:pt x="228" y="0"/>
                    </a:cubicBezTo>
                  </a:path>
                </a:pathLst>
              </a:custGeom>
              <a:gradFill rotWithShape="1">
                <a:gsLst>
                  <a:gs pos="0">
                    <a:srgbClr val="CC6600"/>
                  </a:gs>
                  <a:gs pos="50000">
                    <a:srgbClr val="996633"/>
                  </a:gs>
                  <a:gs pos="100000">
                    <a:srgbClr val="CC6600"/>
                  </a:gs>
                </a:gsLst>
                <a:lin ang="1890000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9603" name="Group 295"/>
              <p:cNvGrpSpPr>
                <a:grpSpLocks/>
              </p:cNvGrpSpPr>
              <p:nvPr/>
            </p:nvGrpSpPr>
            <p:grpSpPr bwMode="auto">
              <a:xfrm rot="-9101855">
                <a:off x="774" y="1720"/>
                <a:ext cx="297" cy="81"/>
                <a:chOff x="500" y="1699"/>
                <a:chExt cx="660" cy="284"/>
              </a:xfrm>
            </p:grpSpPr>
            <p:sp>
              <p:nvSpPr>
                <p:cNvPr id="19605" name="Freeform 296"/>
                <p:cNvSpPr>
                  <a:spLocks/>
                </p:cNvSpPr>
                <p:nvPr/>
              </p:nvSpPr>
              <p:spPr bwMode="auto">
                <a:xfrm>
                  <a:off x="500" y="1881"/>
                  <a:ext cx="408" cy="102"/>
                </a:xfrm>
                <a:custGeom>
                  <a:avLst/>
                  <a:gdLst>
                    <a:gd name="T0" fmla="*/ 0 w 408"/>
                    <a:gd name="T1" fmla="*/ 99 h 102"/>
                    <a:gd name="T2" fmla="*/ 44 w 408"/>
                    <a:gd name="T3" fmla="*/ 27 h 102"/>
                    <a:gd name="T4" fmla="*/ 118 w 408"/>
                    <a:gd name="T5" fmla="*/ 3 h 102"/>
                    <a:gd name="T6" fmla="*/ 192 w 408"/>
                    <a:gd name="T7" fmla="*/ 15 h 102"/>
                    <a:gd name="T8" fmla="*/ 280 w 408"/>
                    <a:gd name="T9" fmla="*/ 91 h 102"/>
                    <a:gd name="T10" fmla="*/ 360 w 408"/>
                    <a:gd name="T11" fmla="*/ 79 h 102"/>
                    <a:gd name="T12" fmla="*/ 408 w 408"/>
                    <a:gd name="T13" fmla="*/ 10 h 10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08" h="102">
                      <a:moveTo>
                        <a:pt x="0" y="99"/>
                      </a:moveTo>
                      <a:cubicBezTo>
                        <a:pt x="7" y="87"/>
                        <a:pt x="24" y="43"/>
                        <a:pt x="44" y="27"/>
                      </a:cubicBezTo>
                      <a:cubicBezTo>
                        <a:pt x="64" y="11"/>
                        <a:pt x="93" y="5"/>
                        <a:pt x="118" y="3"/>
                      </a:cubicBezTo>
                      <a:cubicBezTo>
                        <a:pt x="143" y="1"/>
                        <a:pt x="165" y="0"/>
                        <a:pt x="192" y="15"/>
                      </a:cubicBezTo>
                      <a:cubicBezTo>
                        <a:pt x="219" y="30"/>
                        <a:pt x="252" y="80"/>
                        <a:pt x="280" y="91"/>
                      </a:cubicBezTo>
                      <a:cubicBezTo>
                        <a:pt x="308" y="102"/>
                        <a:pt x="339" y="92"/>
                        <a:pt x="360" y="79"/>
                      </a:cubicBezTo>
                      <a:cubicBezTo>
                        <a:pt x="381" y="66"/>
                        <a:pt x="398" y="25"/>
                        <a:pt x="408" y="10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CC6600"/>
                    </a:gs>
                    <a:gs pos="50000">
                      <a:srgbClr val="996633"/>
                    </a:gs>
                    <a:gs pos="100000">
                      <a:srgbClr val="CC6600"/>
                    </a:gs>
                  </a:gsLst>
                  <a:lin ang="18900000" scaled="1"/>
                </a:gra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06" name="Freeform 297"/>
                <p:cNvSpPr>
                  <a:spLocks/>
                </p:cNvSpPr>
                <p:nvPr/>
              </p:nvSpPr>
              <p:spPr bwMode="auto">
                <a:xfrm>
                  <a:off x="636" y="1779"/>
                  <a:ext cx="400" cy="126"/>
                </a:xfrm>
                <a:custGeom>
                  <a:avLst/>
                  <a:gdLst>
                    <a:gd name="T0" fmla="*/ 0 w 400"/>
                    <a:gd name="T1" fmla="*/ 97 h 126"/>
                    <a:gd name="T2" fmla="*/ 48 w 400"/>
                    <a:gd name="T3" fmla="*/ 25 h 126"/>
                    <a:gd name="T4" fmla="*/ 134 w 400"/>
                    <a:gd name="T5" fmla="*/ 0 h 126"/>
                    <a:gd name="T6" fmla="*/ 205 w 400"/>
                    <a:gd name="T7" fmla="*/ 23 h 126"/>
                    <a:gd name="T8" fmla="*/ 281 w 400"/>
                    <a:gd name="T9" fmla="*/ 112 h 126"/>
                    <a:gd name="T10" fmla="*/ 364 w 400"/>
                    <a:gd name="T11" fmla="*/ 105 h 126"/>
                    <a:gd name="T12" fmla="*/ 400 w 400"/>
                    <a:gd name="T13" fmla="*/ 37 h 1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00" h="126">
                      <a:moveTo>
                        <a:pt x="0" y="97"/>
                      </a:moveTo>
                      <a:cubicBezTo>
                        <a:pt x="8" y="85"/>
                        <a:pt x="26" y="41"/>
                        <a:pt x="48" y="25"/>
                      </a:cubicBezTo>
                      <a:cubicBezTo>
                        <a:pt x="70" y="9"/>
                        <a:pt x="108" y="0"/>
                        <a:pt x="134" y="0"/>
                      </a:cubicBezTo>
                      <a:cubicBezTo>
                        <a:pt x="160" y="0"/>
                        <a:pt x="181" y="4"/>
                        <a:pt x="205" y="23"/>
                      </a:cubicBezTo>
                      <a:cubicBezTo>
                        <a:pt x="230" y="42"/>
                        <a:pt x="255" y="98"/>
                        <a:pt x="281" y="112"/>
                      </a:cubicBezTo>
                      <a:cubicBezTo>
                        <a:pt x="307" y="126"/>
                        <a:pt x="344" y="117"/>
                        <a:pt x="364" y="105"/>
                      </a:cubicBezTo>
                      <a:cubicBezTo>
                        <a:pt x="384" y="93"/>
                        <a:pt x="393" y="51"/>
                        <a:pt x="400" y="37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CC6600"/>
                    </a:gs>
                    <a:gs pos="50000">
                      <a:srgbClr val="996633"/>
                    </a:gs>
                    <a:gs pos="100000">
                      <a:srgbClr val="CC6600"/>
                    </a:gs>
                  </a:gsLst>
                  <a:lin ang="18900000" scaled="1"/>
                </a:gra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07" name="Freeform 298"/>
                <p:cNvSpPr>
                  <a:spLocks/>
                </p:cNvSpPr>
                <p:nvPr/>
              </p:nvSpPr>
              <p:spPr bwMode="auto">
                <a:xfrm rot="434215">
                  <a:off x="760" y="1699"/>
                  <a:ext cx="400" cy="126"/>
                </a:xfrm>
                <a:custGeom>
                  <a:avLst/>
                  <a:gdLst>
                    <a:gd name="T0" fmla="*/ 0 w 400"/>
                    <a:gd name="T1" fmla="*/ 97 h 126"/>
                    <a:gd name="T2" fmla="*/ 48 w 400"/>
                    <a:gd name="T3" fmla="*/ 25 h 126"/>
                    <a:gd name="T4" fmla="*/ 134 w 400"/>
                    <a:gd name="T5" fmla="*/ 0 h 126"/>
                    <a:gd name="T6" fmla="*/ 205 w 400"/>
                    <a:gd name="T7" fmla="*/ 23 h 126"/>
                    <a:gd name="T8" fmla="*/ 281 w 400"/>
                    <a:gd name="T9" fmla="*/ 112 h 126"/>
                    <a:gd name="T10" fmla="*/ 364 w 400"/>
                    <a:gd name="T11" fmla="*/ 105 h 126"/>
                    <a:gd name="T12" fmla="*/ 400 w 400"/>
                    <a:gd name="T13" fmla="*/ 37 h 1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00" h="126">
                      <a:moveTo>
                        <a:pt x="0" y="97"/>
                      </a:moveTo>
                      <a:cubicBezTo>
                        <a:pt x="8" y="85"/>
                        <a:pt x="26" y="41"/>
                        <a:pt x="48" y="25"/>
                      </a:cubicBezTo>
                      <a:cubicBezTo>
                        <a:pt x="70" y="9"/>
                        <a:pt x="108" y="0"/>
                        <a:pt x="134" y="0"/>
                      </a:cubicBezTo>
                      <a:cubicBezTo>
                        <a:pt x="160" y="0"/>
                        <a:pt x="181" y="4"/>
                        <a:pt x="205" y="23"/>
                      </a:cubicBezTo>
                      <a:cubicBezTo>
                        <a:pt x="230" y="42"/>
                        <a:pt x="255" y="98"/>
                        <a:pt x="281" y="112"/>
                      </a:cubicBezTo>
                      <a:cubicBezTo>
                        <a:pt x="307" y="126"/>
                        <a:pt x="344" y="117"/>
                        <a:pt x="364" y="105"/>
                      </a:cubicBezTo>
                      <a:cubicBezTo>
                        <a:pt x="384" y="93"/>
                        <a:pt x="393" y="51"/>
                        <a:pt x="400" y="37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CC6600"/>
                    </a:gs>
                    <a:gs pos="50000">
                      <a:srgbClr val="996633"/>
                    </a:gs>
                    <a:gs pos="100000">
                      <a:srgbClr val="CC6600"/>
                    </a:gs>
                  </a:gsLst>
                  <a:lin ang="18900000" scaled="1"/>
                </a:gra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604" name="Freeform 299"/>
              <p:cNvSpPr>
                <a:spLocks/>
              </p:cNvSpPr>
              <p:nvPr/>
            </p:nvSpPr>
            <p:spPr bwMode="auto">
              <a:xfrm rot="-9846516">
                <a:off x="1709" y="1685"/>
                <a:ext cx="188" cy="34"/>
              </a:xfrm>
              <a:custGeom>
                <a:avLst/>
                <a:gdLst>
                  <a:gd name="T0" fmla="*/ 0 w 400"/>
                  <a:gd name="T1" fmla="*/ 26 h 126"/>
                  <a:gd name="T2" fmla="*/ 23 w 400"/>
                  <a:gd name="T3" fmla="*/ 7 h 126"/>
                  <a:gd name="T4" fmla="*/ 63 w 400"/>
                  <a:gd name="T5" fmla="*/ 0 h 126"/>
                  <a:gd name="T6" fmla="*/ 96 w 400"/>
                  <a:gd name="T7" fmla="*/ 6 h 126"/>
                  <a:gd name="T8" fmla="*/ 132 w 400"/>
                  <a:gd name="T9" fmla="*/ 30 h 126"/>
                  <a:gd name="T10" fmla="*/ 171 w 400"/>
                  <a:gd name="T11" fmla="*/ 28 h 126"/>
                  <a:gd name="T12" fmla="*/ 188 w 400"/>
                  <a:gd name="T13" fmla="*/ 10 h 1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00" h="126">
                    <a:moveTo>
                      <a:pt x="0" y="97"/>
                    </a:moveTo>
                    <a:cubicBezTo>
                      <a:pt x="8" y="85"/>
                      <a:pt x="26" y="41"/>
                      <a:pt x="48" y="25"/>
                    </a:cubicBezTo>
                    <a:cubicBezTo>
                      <a:pt x="70" y="9"/>
                      <a:pt x="108" y="0"/>
                      <a:pt x="134" y="0"/>
                    </a:cubicBezTo>
                    <a:cubicBezTo>
                      <a:pt x="160" y="0"/>
                      <a:pt x="181" y="4"/>
                      <a:pt x="205" y="23"/>
                    </a:cubicBezTo>
                    <a:cubicBezTo>
                      <a:pt x="230" y="42"/>
                      <a:pt x="255" y="98"/>
                      <a:pt x="281" y="112"/>
                    </a:cubicBezTo>
                    <a:cubicBezTo>
                      <a:pt x="307" y="126"/>
                      <a:pt x="344" y="117"/>
                      <a:pt x="364" y="105"/>
                    </a:cubicBezTo>
                    <a:cubicBezTo>
                      <a:pt x="384" y="93"/>
                      <a:pt x="393" y="51"/>
                      <a:pt x="400" y="37"/>
                    </a:cubicBezTo>
                  </a:path>
                </a:pathLst>
              </a:custGeom>
              <a:gradFill rotWithShape="1">
                <a:gsLst>
                  <a:gs pos="0">
                    <a:srgbClr val="CC6600"/>
                  </a:gs>
                  <a:gs pos="50000">
                    <a:srgbClr val="996633"/>
                  </a:gs>
                  <a:gs pos="100000">
                    <a:srgbClr val="CC6600"/>
                  </a:gs>
                </a:gsLst>
                <a:lin ang="1890000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9583" name="Group 314"/>
            <p:cNvGrpSpPr>
              <a:grpSpLocks/>
            </p:cNvGrpSpPr>
            <p:nvPr/>
          </p:nvGrpSpPr>
          <p:grpSpPr bwMode="auto">
            <a:xfrm rot="-3263547">
              <a:off x="2186" y="2401"/>
              <a:ext cx="408" cy="380"/>
              <a:chOff x="2744" y="2795"/>
              <a:chExt cx="1437" cy="1333"/>
            </a:xfrm>
          </p:grpSpPr>
          <p:sp>
            <p:nvSpPr>
              <p:cNvPr id="19593" name="Freeform 315"/>
              <p:cNvSpPr>
                <a:spLocks/>
              </p:cNvSpPr>
              <p:nvPr/>
            </p:nvSpPr>
            <p:spPr bwMode="auto">
              <a:xfrm>
                <a:off x="3168" y="3294"/>
                <a:ext cx="483" cy="834"/>
              </a:xfrm>
              <a:custGeom>
                <a:avLst/>
                <a:gdLst>
                  <a:gd name="T0" fmla="*/ 35 w 2287"/>
                  <a:gd name="T1" fmla="*/ 624 h 1272"/>
                  <a:gd name="T2" fmla="*/ 13 w 2287"/>
                  <a:gd name="T3" fmla="*/ 467 h 1272"/>
                  <a:gd name="T4" fmla="*/ 115 w 2287"/>
                  <a:gd name="T5" fmla="*/ 89 h 1272"/>
                  <a:gd name="T6" fmla="*/ 226 w 2287"/>
                  <a:gd name="T7" fmla="*/ 58 h 1272"/>
                  <a:gd name="T8" fmla="*/ 378 w 2287"/>
                  <a:gd name="T9" fmla="*/ 26 h 1272"/>
                  <a:gd name="T10" fmla="*/ 469 w 2287"/>
                  <a:gd name="T11" fmla="*/ 215 h 1272"/>
                  <a:gd name="T12" fmla="*/ 459 w 2287"/>
                  <a:gd name="T13" fmla="*/ 435 h 1272"/>
                  <a:gd name="T14" fmla="*/ 388 w 2287"/>
                  <a:gd name="T15" fmla="*/ 782 h 1272"/>
                  <a:gd name="T16" fmla="*/ 287 w 2287"/>
                  <a:gd name="T17" fmla="*/ 750 h 1272"/>
                  <a:gd name="T18" fmla="*/ 125 w 2287"/>
                  <a:gd name="T19" fmla="*/ 782 h 1272"/>
                  <a:gd name="T20" fmla="*/ 34 w 2287"/>
                  <a:gd name="T21" fmla="*/ 624 h 127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287" h="1272">
                    <a:moveTo>
                      <a:pt x="167" y="952"/>
                    </a:moveTo>
                    <a:cubicBezTo>
                      <a:pt x="152" y="912"/>
                      <a:pt x="0" y="848"/>
                      <a:pt x="63" y="712"/>
                    </a:cubicBezTo>
                    <a:cubicBezTo>
                      <a:pt x="126" y="576"/>
                      <a:pt x="375" y="240"/>
                      <a:pt x="543" y="136"/>
                    </a:cubicBezTo>
                    <a:cubicBezTo>
                      <a:pt x="711" y="32"/>
                      <a:pt x="863" y="104"/>
                      <a:pt x="1071" y="88"/>
                    </a:cubicBezTo>
                    <a:cubicBezTo>
                      <a:pt x="1279" y="72"/>
                      <a:pt x="1599" y="0"/>
                      <a:pt x="1791" y="40"/>
                    </a:cubicBezTo>
                    <a:cubicBezTo>
                      <a:pt x="1983" y="80"/>
                      <a:pt x="2159" y="224"/>
                      <a:pt x="2223" y="328"/>
                    </a:cubicBezTo>
                    <a:cubicBezTo>
                      <a:pt x="2287" y="432"/>
                      <a:pt x="2239" y="520"/>
                      <a:pt x="2175" y="664"/>
                    </a:cubicBezTo>
                    <a:cubicBezTo>
                      <a:pt x="2111" y="808"/>
                      <a:pt x="1975" y="1112"/>
                      <a:pt x="1839" y="1192"/>
                    </a:cubicBezTo>
                    <a:cubicBezTo>
                      <a:pt x="1703" y="1272"/>
                      <a:pt x="1567" y="1144"/>
                      <a:pt x="1359" y="1144"/>
                    </a:cubicBezTo>
                    <a:cubicBezTo>
                      <a:pt x="1151" y="1144"/>
                      <a:pt x="791" y="1224"/>
                      <a:pt x="591" y="1192"/>
                    </a:cubicBezTo>
                    <a:cubicBezTo>
                      <a:pt x="391" y="1160"/>
                      <a:pt x="275" y="1056"/>
                      <a:pt x="159" y="952"/>
                    </a:cubicBez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FFCC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94" name="Freeform 316"/>
              <p:cNvSpPr>
                <a:spLocks/>
              </p:cNvSpPr>
              <p:nvPr/>
            </p:nvSpPr>
            <p:spPr bwMode="auto">
              <a:xfrm>
                <a:off x="2744" y="2795"/>
                <a:ext cx="1437" cy="665"/>
              </a:xfrm>
              <a:custGeom>
                <a:avLst/>
                <a:gdLst>
                  <a:gd name="T0" fmla="*/ 8 w 1437"/>
                  <a:gd name="T1" fmla="*/ 568 h 665"/>
                  <a:gd name="T2" fmla="*/ 280 w 1437"/>
                  <a:gd name="T3" fmla="*/ 205 h 665"/>
                  <a:gd name="T4" fmla="*/ 552 w 1437"/>
                  <a:gd name="T5" fmla="*/ 23 h 665"/>
                  <a:gd name="T6" fmla="*/ 1006 w 1437"/>
                  <a:gd name="T7" fmla="*/ 69 h 665"/>
                  <a:gd name="T8" fmla="*/ 1414 w 1437"/>
                  <a:gd name="T9" fmla="*/ 386 h 665"/>
                  <a:gd name="T10" fmla="*/ 1142 w 1437"/>
                  <a:gd name="T11" fmla="*/ 432 h 665"/>
                  <a:gd name="T12" fmla="*/ 960 w 1437"/>
                  <a:gd name="T13" fmla="*/ 568 h 665"/>
                  <a:gd name="T14" fmla="*/ 597 w 1437"/>
                  <a:gd name="T15" fmla="*/ 568 h 665"/>
                  <a:gd name="T16" fmla="*/ 234 w 1437"/>
                  <a:gd name="T17" fmla="*/ 658 h 665"/>
                  <a:gd name="T18" fmla="*/ 8 w 1437"/>
                  <a:gd name="T19" fmla="*/ 568 h 66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37" h="665">
                    <a:moveTo>
                      <a:pt x="8" y="568"/>
                    </a:moveTo>
                    <a:cubicBezTo>
                      <a:pt x="16" y="493"/>
                      <a:pt x="189" y="296"/>
                      <a:pt x="280" y="205"/>
                    </a:cubicBezTo>
                    <a:cubicBezTo>
                      <a:pt x="371" y="114"/>
                      <a:pt x="431" y="46"/>
                      <a:pt x="552" y="23"/>
                    </a:cubicBezTo>
                    <a:cubicBezTo>
                      <a:pt x="673" y="0"/>
                      <a:pt x="862" y="8"/>
                      <a:pt x="1006" y="69"/>
                    </a:cubicBezTo>
                    <a:cubicBezTo>
                      <a:pt x="1150" y="130"/>
                      <a:pt x="1391" y="325"/>
                      <a:pt x="1414" y="386"/>
                    </a:cubicBezTo>
                    <a:cubicBezTo>
                      <a:pt x="1437" y="447"/>
                      <a:pt x="1218" y="402"/>
                      <a:pt x="1142" y="432"/>
                    </a:cubicBezTo>
                    <a:cubicBezTo>
                      <a:pt x="1066" y="462"/>
                      <a:pt x="1051" y="545"/>
                      <a:pt x="960" y="568"/>
                    </a:cubicBezTo>
                    <a:cubicBezTo>
                      <a:pt x="869" y="591"/>
                      <a:pt x="718" y="553"/>
                      <a:pt x="597" y="568"/>
                    </a:cubicBezTo>
                    <a:cubicBezTo>
                      <a:pt x="476" y="583"/>
                      <a:pt x="332" y="651"/>
                      <a:pt x="234" y="658"/>
                    </a:cubicBezTo>
                    <a:cubicBezTo>
                      <a:pt x="136" y="665"/>
                      <a:pt x="0" y="643"/>
                      <a:pt x="8" y="56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993300"/>
                  </a:gs>
                  <a:gs pos="100000">
                    <a:srgbClr val="CC66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9584" name="Group 317"/>
            <p:cNvGrpSpPr>
              <a:grpSpLocks/>
            </p:cNvGrpSpPr>
            <p:nvPr/>
          </p:nvGrpSpPr>
          <p:grpSpPr bwMode="auto">
            <a:xfrm>
              <a:off x="2381" y="2341"/>
              <a:ext cx="408" cy="380"/>
              <a:chOff x="2744" y="2795"/>
              <a:chExt cx="1437" cy="1333"/>
            </a:xfrm>
          </p:grpSpPr>
          <p:sp>
            <p:nvSpPr>
              <p:cNvPr id="19591" name="Freeform 318"/>
              <p:cNvSpPr>
                <a:spLocks/>
              </p:cNvSpPr>
              <p:nvPr/>
            </p:nvSpPr>
            <p:spPr bwMode="auto">
              <a:xfrm>
                <a:off x="3168" y="3294"/>
                <a:ext cx="483" cy="834"/>
              </a:xfrm>
              <a:custGeom>
                <a:avLst/>
                <a:gdLst>
                  <a:gd name="T0" fmla="*/ 35 w 2287"/>
                  <a:gd name="T1" fmla="*/ 624 h 1272"/>
                  <a:gd name="T2" fmla="*/ 13 w 2287"/>
                  <a:gd name="T3" fmla="*/ 467 h 1272"/>
                  <a:gd name="T4" fmla="*/ 115 w 2287"/>
                  <a:gd name="T5" fmla="*/ 89 h 1272"/>
                  <a:gd name="T6" fmla="*/ 226 w 2287"/>
                  <a:gd name="T7" fmla="*/ 58 h 1272"/>
                  <a:gd name="T8" fmla="*/ 378 w 2287"/>
                  <a:gd name="T9" fmla="*/ 26 h 1272"/>
                  <a:gd name="T10" fmla="*/ 469 w 2287"/>
                  <a:gd name="T11" fmla="*/ 215 h 1272"/>
                  <a:gd name="T12" fmla="*/ 459 w 2287"/>
                  <a:gd name="T13" fmla="*/ 435 h 1272"/>
                  <a:gd name="T14" fmla="*/ 388 w 2287"/>
                  <a:gd name="T15" fmla="*/ 782 h 1272"/>
                  <a:gd name="T16" fmla="*/ 287 w 2287"/>
                  <a:gd name="T17" fmla="*/ 750 h 1272"/>
                  <a:gd name="T18" fmla="*/ 125 w 2287"/>
                  <a:gd name="T19" fmla="*/ 782 h 1272"/>
                  <a:gd name="T20" fmla="*/ 34 w 2287"/>
                  <a:gd name="T21" fmla="*/ 624 h 127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287" h="1272">
                    <a:moveTo>
                      <a:pt x="167" y="952"/>
                    </a:moveTo>
                    <a:cubicBezTo>
                      <a:pt x="152" y="912"/>
                      <a:pt x="0" y="848"/>
                      <a:pt x="63" y="712"/>
                    </a:cubicBezTo>
                    <a:cubicBezTo>
                      <a:pt x="126" y="576"/>
                      <a:pt x="375" y="240"/>
                      <a:pt x="543" y="136"/>
                    </a:cubicBezTo>
                    <a:cubicBezTo>
                      <a:pt x="711" y="32"/>
                      <a:pt x="863" y="104"/>
                      <a:pt x="1071" y="88"/>
                    </a:cubicBezTo>
                    <a:cubicBezTo>
                      <a:pt x="1279" y="72"/>
                      <a:pt x="1599" y="0"/>
                      <a:pt x="1791" y="40"/>
                    </a:cubicBezTo>
                    <a:cubicBezTo>
                      <a:pt x="1983" y="80"/>
                      <a:pt x="2159" y="224"/>
                      <a:pt x="2223" y="328"/>
                    </a:cubicBezTo>
                    <a:cubicBezTo>
                      <a:pt x="2287" y="432"/>
                      <a:pt x="2239" y="520"/>
                      <a:pt x="2175" y="664"/>
                    </a:cubicBezTo>
                    <a:cubicBezTo>
                      <a:pt x="2111" y="808"/>
                      <a:pt x="1975" y="1112"/>
                      <a:pt x="1839" y="1192"/>
                    </a:cubicBezTo>
                    <a:cubicBezTo>
                      <a:pt x="1703" y="1272"/>
                      <a:pt x="1567" y="1144"/>
                      <a:pt x="1359" y="1144"/>
                    </a:cubicBezTo>
                    <a:cubicBezTo>
                      <a:pt x="1151" y="1144"/>
                      <a:pt x="791" y="1224"/>
                      <a:pt x="591" y="1192"/>
                    </a:cubicBezTo>
                    <a:cubicBezTo>
                      <a:pt x="391" y="1160"/>
                      <a:pt x="275" y="1056"/>
                      <a:pt x="159" y="952"/>
                    </a:cubicBez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FFCC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92" name="Freeform 319"/>
              <p:cNvSpPr>
                <a:spLocks/>
              </p:cNvSpPr>
              <p:nvPr/>
            </p:nvSpPr>
            <p:spPr bwMode="auto">
              <a:xfrm>
                <a:off x="2744" y="2795"/>
                <a:ext cx="1437" cy="665"/>
              </a:xfrm>
              <a:custGeom>
                <a:avLst/>
                <a:gdLst>
                  <a:gd name="T0" fmla="*/ 8 w 1437"/>
                  <a:gd name="T1" fmla="*/ 568 h 665"/>
                  <a:gd name="T2" fmla="*/ 280 w 1437"/>
                  <a:gd name="T3" fmla="*/ 205 h 665"/>
                  <a:gd name="T4" fmla="*/ 552 w 1437"/>
                  <a:gd name="T5" fmla="*/ 23 h 665"/>
                  <a:gd name="T6" fmla="*/ 1006 w 1437"/>
                  <a:gd name="T7" fmla="*/ 69 h 665"/>
                  <a:gd name="T8" fmla="*/ 1414 w 1437"/>
                  <a:gd name="T9" fmla="*/ 386 h 665"/>
                  <a:gd name="T10" fmla="*/ 1142 w 1437"/>
                  <a:gd name="T11" fmla="*/ 432 h 665"/>
                  <a:gd name="T12" fmla="*/ 960 w 1437"/>
                  <a:gd name="T13" fmla="*/ 568 h 665"/>
                  <a:gd name="T14" fmla="*/ 597 w 1437"/>
                  <a:gd name="T15" fmla="*/ 568 h 665"/>
                  <a:gd name="T16" fmla="*/ 234 w 1437"/>
                  <a:gd name="T17" fmla="*/ 658 h 665"/>
                  <a:gd name="T18" fmla="*/ 8 w 1437"/>
                  <a:gd name="T19" fmla="*/ 568 h 66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37" h="665">
                    <a:moveTo>
                      <a:pt x="8" y="568"/>
                    </a:moveTo>
                    <a:cubicBezTo>
                      <a:pt x="16" y="493"/>
                      <a:pt x="189" y="296"/>
                      <a:pt x="280" y="205"/>
                    </a:cubicBezTo>
                    <a:cubicBezTo>
                      <a:pt x="371" y="114"/>
                      <a:pt x="431" y="46"/>
                      <a:pt x="552" y="23"/>
                    </a:cubicBezTo>
                    <a:cubicBezTo>
                      <a:pt x="673" y="0"/>
                      <a:pt x="862" y="8"/>
                      <a:pt x="1006" y="69"/>
                    </a:cubicBezTo>
                    <a:cubicBezTo>
                      <a:pt x="1150" y="130"/>
                      <a:pt x="1391" y="325"/>
                      <a:pt x="1414" y="386"/>
                    </a:cubicBezTo>
                    <a:cubicBezTo>
                      <a:pt x="1437" y="447"/>
                      <a:pt x="1218" y="402"/>
                      <a:pt x="1142" y="432"/>
                    </a:cubicBezTo>
                    <a:cubicBezTo>
                      <a:pt x="1066" y="462"/>
                      <a:pt x="1051" y="545"/>
                      <a:pt x="960" y="568"/>
                    </a:cubicBezTo>
                    <a:cubicBezTo>
                      <a:pt x="869" y="591"/>
                      <a:pt x="718" y="553"/>
                      <a:pt x="597" y="568"/>
                    </a:cubicBezTo>
                    <a:cubicBezTo>
                      <a:pt x="476" y="583"/>
                      <a:pt x="332" y="651"/>
                      <a:pt x="234" y="658"/>
                    </a:cubicBezTo>
                    <a:cubicBezTo>
                      <a:pt x="136" y="665"/>
                      <a:pt x="0" y="643"/>
                      <a:pt x="8" y="56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993300"/>
                  </a:gs>
                  <a:gs pos="100000">
                    <a:srgbClr val="CC66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9585" name="Group 320"/>
            <p:cNvGrpSpPr>
              <a:grpSpLocks/>
            </p:cNvGrpSpPr>
            <p:nvPr/>
          </p:nvGrpSpPr>
          <p:grpSpPr bwMode="auto">
            <a:xfrm rot="-7260926">
              <a:off x="2685" y="2355"/>
              <a:ext cx="408" cy="380"/>
              <a:chOff x="2744" y="2795"/>
              <a:chExt cx="1437" cy="1333"/>
            </a:xfrm>
          </p:grpSpPr>
          <p:sp>
            <p:nvSpPr>
              <p:cNvPr id="19589" name="Freeform 321"/>
              <p:cNvSpPr>
                <a:spLocks/>
              </p:cNvSpPr>
              <p:nvPr/>
            </p:nvSpPr>
            <p:spPr bwMode="auto">
              <a:xfrm>
                <a:off x="3168" y="3294"/>
                <a:ext cx="483" cy="834"/>
              </a:xfrm>
              <a:custGeom>
                <a:avLst/>
                <a:gdLst>
                  <a:gd name="T0" fmla="*/ 35 w 2287"/>
                  <a:gd name="T1" fmla="*/ 624 h 1272"/>
                  <a:gd name="T2" fmla="*/ 13 w 2287"/>
                  <a:gd name="T3" fmla="*/ 467 h 1272"/>
                  <a:gd name="T4" fmla="*/ 115 w 2287"/>
                  <a:gd name="T5" fmla="*/ 89 h 1272"/>
                  <a:gd name="T6" fmla="*/ 226 w 2287"/>
                  <a:gd name="T7" fmla="*/ 58 h 1272"/>
                  <a:gd name="T8" fmla="*/ 378 w 2287"/>
                  <a:gd name="T9" fmla="*/ 26 h 1272"/>
                  <a:gd name="T10" fmla="*/ 469 w 2287"/>
                  <a:gd name="T11" fmla="*/ 215 h 1272"/>
                  <a:gd name="T12" fmla="*/ 459 w 2287"/>
                  <a:gd name="T13" fmla="*/ 435 h 1272"/>
                  <a:gd name="T14" fmla="*/ 388 w 2287"/>
                  <a:gd name="T15" fmla="*/ 782 h 1272"/>
                  <a:gd name="T16" fmla="*/ 287 w 2287"/>
                  <a:gd name="T17" fmla="*/ 750 h 1272"/>
                  <a:gd name="T18" fmla="*/ 125 w 2287"/>
                  <a:gd name="T19" fmla="*/ 782 h 1272"/>
                  <a:gd name="T20" fmla="*/ 34 w 2287"/>
                  <a:gd name="T21" fmla="*/ 624 h 127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287" h="1272">
                    <a:moveTo>
                      <a:pt x="167" y="952"/>
                    </a:moveTo>
                    <a:cubicBezTo>
                      <a:pt x="152" y="912"/>
                      <a:pt x="0" y="848"/>
                      <a:pt x="63" y="712"/>
                    </a:cubicBezTo>
                    <a:cubicBezTo>
                      <a:pt x="126" y="576"/>
                      <a:pt x="375" y="240"/>
                      <a:pt x="543" y="136"/>
                    </a:cubicBezTo>
                    <a:cubicBezTo>
                      <a:pt x="711" y="32"/>
                      <a:pt x="863" y="104"/>
                      <a:pt x="1071" y="88"/>
                    </a:cubicBezTo>
                    <a:cubicBezTo>
                      <a:pt x="1279" y="72"/>
                      <a:pt x="1599" y="0"/>
                      <a:pt x="1791" y="40"/>
                    </a:cubicBezTo>
                    <a:cubicBezTo>
                      <a:pt x="1983" y="80"/>
                      <a:pt x="2159" y="224"/>
                      <a:pt x="2223" y="328"/>
                    </a:cubicBezTo>
                    <a:cubicBezTo>
                      <a:pt x="2287" y="432"/>
                      <a:pt x="2239" y="520"/>
                      <a:pt x="2175" y="664"/>
                    </a:cubicBezTo>
                    <a:cubicBezTo>
                      <a:pt x="2111" y="808"/>
                      <a:pt x="1975" y="1112"/>
                      <a:pt x="1839" y="1192"/>
                    </a:cubicBezTo>
                    <a:cubicBezTo>
                      <a:pt x="1703" y="1272"/>
                      <a:pt x="1567" y="1144"/>
                      <a:pt x="1359" y="1144"/>
                    </a:cubicBezTo>
                    <a:cubicBezTo>
                      <a:pt x="1151" y="1144"/>
                      <a:pt x="791" y="1224"/>
                      <a:pt x="591" y="1192"/>
                    </a:cubicBezTo>
                    <a:cubicBezTo>
                      <a:pt x="391" y="1160"/>
                      <a:pt x="275" y="1056"/>
                      <a:pt x="159" y="952"/>
                    </a:cubicBez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FFCC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90" name="Freeform 322"/>
              <p:cNvSpPr>
                <a:spLocks/>
              </p:cNvSpPr>
              <p:nvPr/>
            </p:nvSpPr>
            <p:spPr bwMode="auto">
              <a:xfrm>
                <a:off x="2744" y="2795"/>
                <a:ext cx="1437" cy="665"/>
              </a:xfrm>
              <a:custGeom>
                <a:avLst/>
                <a:gdLst>
                  <a:gd name="T0" fmla="*/ 8 w 1437"/>
                  <a:gd name="T1" fmla="*/ 568 h 665"/>
                  <a:gd name="T2" fmla="*/ 280 w 1437"/>
                  <a:gd name="T3" fmla="*/ 205 h 665"/>
                  <a:gd name="T4" fmla="*/ 552 w 1437"/>
                  <a:gd name="T5" fmla="*/ 23 h 665"/>
                  <a:gd name="T6" fmla="*/ 1006 w 1437"/>
                  <a:gd name="T7" fmla="*/ 69 h 665"/>
                  <a:gd name="T8" fmla="*/ 1414 w 1437"/>
                  <a:gd name="T9" fmla="*/ 386 h 665"/>
                  <a:gd name="T10" fmla="*/ 1142 w 1437"/>
                  <a:gd name="T11" fmla="*/ 432 h 665"/>
                  <a:gd name="T12" fmla="*/ 960 w 1437"/>
                  <a:gd name="T13" fmla="*/ 568 h 665"/>
                  <a:gd name="T14" fmla="*/ 597 w 1437"/>
                  <a:gd name="T15" fmla="*/ 568 h 665"/>
                  <a:gd name="T16" fmla="*/ 234 w 1437"/>
                  <a:gd name="T17" fmla="*/ 658 h 665"/>
                  <a:gd name="T18" fmla="*/ 8 w 1437"/>
                  <a:gd name="T19" fmla="*/ 568 h 66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37" h="665">
                    <a:moveTo>
                      <a:pt x="8" y="568"/>
                    </a:moveTo>
                    <a:cubicBezTo>
                      <a:pt x="16" y="493"/>
                      <a:pt x="189" y="296"/>
                      <a:pt x="280" y="205"/>
                    </a:cubicBezTo>
                    <a:cubicBezTo>
                      <a:pt x="371" y="114"/>
                      <a:pt x="431" y="46"/>
                      <a:pt x="552" y="23"/>
                    </a:cubicBezTo>
                    <a:cubicBezTo>
                      <a:pt x="673" y="0"/>
                      <a:pt x="862" y="8"/>
                      <a:pt x="1006" y="69"/>
                    </a:cubicBezTo>
                    <a:cubicBezTo>
                      <a:pt x="1150" y="130"/>
                      <a:pt x="1391" y="325"/>
                      <a:pt x="1414" y="386"/>
                    </a:cubicBezTo>
                    <a:cubicBezTo>
                      <a:pt x="1437" y="447"/>
                      <a:pt x="1218" y="402"/>
                      <a:pt x="1142" y="432"/>
                    </a:cubicBezTo>
                    <a:cubicBezTo>
                      <a:pt x="1066" y="462"/>
                      <a:pt x="1051" y="545"/>
                      <a:pt x="960" y="568"/>
                    </a:cubicBezTo>
                    <a:cubicBezTo>
                      <a:pt x="869" y="591"/>
                      <a:pt x="718" y="553"/>
                      <a:pt x="597" y="568"/>
                    </a:cubicBezTo>
                    <a:cubicBezTo>
                      <a:pt x="476" y="583"/>
                      <a:pt x="332" y="651"/>
                      <a:pt x="234" y="658"/>
                    </a:cubicBezTo>
                    <a:cubicBezTo>
                      <a:pt x="136" y="665"/>
                      <a:pt x="0" y="643"/>
                      <a:pt x="8" y="56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993300"/>
                  </a:gs>
                  <a:gs pos="100000">
                    <a:srgbClr val="CC66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9586" name="Group 323"/>
            <p:cNvGrpSpPr>
              <a:grpSpLocks/>
            </p:cNvGrpSpPr>
            <p:nvPr/>
          </p:nvGrpSpPr>
          <p:grpSpPr bwMode="auto">
            <a:xfrm rot="4041413">
              <a:off x="2367" y="2446"/>
              <a:ext cx="408" cy="380"/>
              <a:chOff x="2744" y="2795"/>
              <a:chExt cx="1437" cy="1333"/>
            </a:xfrm>
          </p:grpSpPr>
          <p:sp>
            <p:nvSpPr>
              <p:cNvPr id="19587" name="Freeform 324"/>
              <p:cNvSpPr>
                <a:spLocks/>
              </p:cNvSpPr>
              <p:nvPr/>
            </p:nvSpPr>
            <p:spPr bwMode="auto">
              <a:xfrm>
                <a:off x="3168" y="3294"/>
                <a:ext cx="483" cy="834"/>
              </a:xfrm>
              <a:custGeom>
                <a:avLst/>
                <a:gdLst>
                  <a:gd name="T0" fmla="*/ 35 w 2287"/>
                  <a:gd name="T1" fmla="*/ 624 h 1272"/>
                  <a:gd name="T2" fmla="*/ 13 w 2287"/>
                  <a:gd name="T3" fmla="*/ 467 h 1272"/>
                  <a:gd name="T4" fmla="*/ 115 w 2287"/>
                  <a:gd name="T5" fmla="*/ 89 h 1272"/>
                  <a:gd name="T6" fmla="*/ 226 w 2287"/>
                  <a:gd name="T7" fmla="*/ 58 h 1272"/>
                  <a:gd name="T8" fmla="*/ 378 w 2287"/>
                  <a:gd name="T9" fmla="*/ 26 h 1272"/>
                  <a:gd name="T10" fmla="*/ 469 w 2287"/>
                  <a:gd name="T11" fmla="*/ 215 h 1272"/>
                  <a:gd name="T12" fmla="*/ 459 w 2287"/>
                  <a:gd name="T13" fmla="*/ 435 h 1272"/>
                  <a:gd name="T14" fmla="*/ 388 w 2287"/>
                  <a:gd name="T15" fmla="*/ 782 h 1272"/>
                  <a:gd name="T16" fmla="*/ 287 w 2287"/>
                  <a:gd name="T17" fmla="*/ 750 h 1272"/>
                  <a:gd name="T18" fmla="*/ 125 w 2287"/>
                  <a:gd name="T19" fmla="*/ 782 h 1272"/>
                  <a:gd name="T20" fmla="*/ 34 w 2287"/>
                  <a:gd name="T21" fmla="*/ 624 h 127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287" h="1272">
                    <a:moveTo>
                      <a:pt x="167" y="952"/>
                    </a:moveTo>
                    <a:cubicBezTo>
                      <a:pt x="152" y="912"/>
                      <a:pt x="0" y="848"/>
                      <a:pt x="63" y="712"/>
                    </a:cubicBezTo>
                    <a:cubicBezTo>
                      <a:pt x="126" y="576"/>
                      <a:pt x="375" y="240"/>
                      <a:pt x="543" y="136"/>
                    </a:cubicBezTo>
                    <a:cubicBezTo>
                      <a:pt x="711" y="32"/>
                      <a:pt x="863" y="104"/>
                      <a:pt x="1071" y="88"/>
                    </a:cubicBezTo>
                    <a:cubicBezTo>
                      <a:pt x="1279" y="72"/>
                      <a:pt x="1599" y="0"/>
                      <a:pt x="1791" y="40"/>
                    </a:cubicBezTo>
                    <a:cubicBezTo>
                      <a:pt x="1983" y="80"/>
                      <a:pt x="2159" y="224"/>
                      <a:pt x="2223" y="328"/>
                    </a:cubicBezTo>
                    <a:cubicBezTo>
                      <a:pt x="2287" y="432"/>
                      <a:pt x="2239" y="520"/>
                      <a:pt x="2175" y="664"/>
                    </a:cubicBezTo>
                    <a:cubicBezTo>
                      <a:pt x="2111" y="808"/>
                      <a:pt x="1975" y="1112"/>
                      <a:pt x="1839" y="1192"/>
                    </a:cubicBezTo>
                    <a:cubicBezTo>
                      <a:pt x="1703" y="1272"/>
                      <a:pt x="1567" y="1144"/>
                      <a:pt x="1359" y="1144"/>
                    </a:cubicBezTo>
                    <a:cubicBezTo>
                      <a:pt x="1151" y="1144"/>
                      <a:pt x="791" y="1224"/>
                      <a:pt x="591" y="1192"/>
                    </a:cubicBezTo>
                    <a:cubicBezTo>
                      <a:pt x="391" y="1160"/>
                      <a:pt x="275" y="1056"/>
                      <a:pt x="159" y="952"/>
                    </a:cubicBez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FFCC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88" name="Freeform 325"/>
              <p:cNvSpPr>
                <a:spLocks/>
              </p:cNvSpPr>
              <p:nvPr/>
            </p:nvSpPr>
            <p:spPr bwMode="auto">
              <a:xfrm>
                <a:off x="2744" y="2795"/>
                <a:ext cx="1437" cy="665"/>
              </a:xfrm>
              <a:custGeom>
                <a:avLst/>
                <a:gdLst>
                  <a:gd name="T0" fmla="*/ 8 w 1437"/>
                  <a:gd name="T1" fmla="*/ 568 h 665"/>
                  <a:gd name="T2" fmla="*/ 280 w 1437"/>
                  <a:gd name="T3" fmla="*/ 205 h 665"/>
                  <a:gd name="T4" fmla="*/ 552 w 1437"/>
                  <a:gd name="T5" fmla="*/ 23 h 665"/>
                  <a:gd name="T6" fmla="*/ 1006 w 1437"/>
                  <a:gd name="T7" fmla="*/ 69 h 665"/>
                  <a:gd name="T8" fmla="*/ 1414 w 1437"/>
                  <a:gd name="T9" fmla="*/ 386 h 665"/>
                  <a:gd name="T10" fmla="*/ 1142 w 1437"/>
                  <a:gd name="T11" fmla="*/ 432 h 665"/>
                  <a:gd name="T12" fmla="*/ 960 w 1437"/>
                  <a:gd name="T13" fmla="*/ 568 h 665"/>
                  <a:gd name="T14" fmla="*/ 597 w 1437"/>
                  <a:gd name="T15" fmla="*/ 568 h 665"/>
                  <a:gd name="T16" fmla="*/ 234 w 1437"/>
                  <a:gd name="T17" fmla="*/ 658 h 665"/>
                  <a:gd name="T18" fmla="*/ 8 w 1437"/>
                  <a:gd name="T19" fmla="*/ 568 h 66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37" h="665">
                    <a:moveTo>
                      <a:pt x="8" y="568"/>
                    </a:moveTo>
                    <a:cubicBezTo>
                      <a:pt x="16" y="493"/>
                      <a:pt x="189" y="296"/>
                      <a:pt x="280" y="205"/>
                    </a:cubicBezTo>
                    <a:cubicBezTo>
                      <a:pt x="371" y="114"/>
                      <a:pt x="431" y="46"/>
                      <a:pt x="552" y="23"/>
                    </a:cubicBezTo>
                    <a:cubicBezTo>
                      <a:pt x="673" y="0"/>
                      <a:pt x="862" y="8"/>
                      <a:pt x="1006" y="69"/>
                    </a:cubicBezTo>
                    <a:cubicBezTo>
                      <a:pt x="1150" y="130"/>
                      <a:pt x="1391" y="325"/>
                      <a:pt x="1414" y="386"/>
                    </a:cubicBezTo>
                    <a:cubicBezTo>
                      <a:pt x="1437" y="447"/>
                      <a:pt x="1218" y="402"/>
                      <a:pt x="1142" y="432"/>
                    </a:cubicBezTo>
                    <a:cubicBezTo>
                      <a:pt x="1066" y="462"/>
                      <a:pt x="1051" y="545"/>
                      <a:pt x="960" y="568"/>
                    </a:cubicBezTo>
                    <a:cubicBezTo>
                      <a:pt x="869" y="591"/>
                      <a:pt x="718" y="553"/>
                      <a:pt x="597" y="568"/>
                    </a:cubicBezTo>
                    <a:cubicBezTo>
                      <a:pt x="476" y="583"/>
                      <a:pt x="332" y="651"/>
                      <a:pt x="234" y="658"/>
                    </a:cubicBezTo>
                    <a:cubicBezTo>
                      <a:pt x="136" y="665"/>
                      <a:pt x="0" y="643"/>
                      <a:pt x="8" y="56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993300"/>
                  </a:gs>
                  <a:gs pos="100000">
                    <a:srgbClr val="CC66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6961" name="WordArt 337"/>
          <p:cNvSpPr>
            <a:spLocks noChangeArrowheads="1" noChangeShapeType="1" noTextEdit="1"/>
          </p:cNvSpPr>
          <p:nvPr/>
        </p:nvSpPr>
        <p:spPr bwMode="auto">
          <a:xfrm>
            <a:off x="5637790" y="3986618"/>
            <a:ext cx="697112" cy="6191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0" cap="none" spc="0" normalizeH="0" baseline="0" noProof="0" dirty="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grpSp>
        <p:nvGrpSpPr>
          <p:cNvPr id="27061" name="Group 437"/>
          <p:cNvGrpSpPr>
            <a:grpSpLocks/>
          </p:cNvGrpSpPr>
          <p:nvPr/>
        </p:nvGrpSpPr>
        <p:grpSpPr bwMode="auto">
          <a:xfrm>
            <a:off x="5107405" y="5200570"/>
            <a:ext cx="1693469" cy="1457078"/>
            <a:chOff x="2517" y="3040"/>
            <a:chExt cx="1498" cy="1280"/>
          </a:xfrm>
        </p:grpSpPr>
        <p:grpSp>
          <p:nvGrpSpPr>
            <p:cNvPr id="19468" name="Group 338"/>
            <p:cNvGrpSpPr>
              <a:grpSpLocks/>
            </p:cNvGrpSpPr>
            <p:nvPr/>
          </p:nvGrpSpPr>
          <p:grpSpPr bwMode="auto">
            <a:xfrm>
              <a:off x="2517" y="3040"/>
              <a:ext cx="1406" cy="1280"/>
              <a:chOff x="2064" y="2205"/>
              <a:chExt cx="1104" cy="1008"/>
            </a:xfrm>
          </p:grpSpPr>
          <p:sp>
            <p:nvSpPr>
              <p:cNvPr id="19485" name="Freeform 339" descr="Циновка"/>
              <p:cNvSpPr>
                <a:spLocks/>
              </p:cNvSpPr>
              <p:nvPr/>
            </p:nvSpPr>
            <p:spPr bwMode="auto">
              <a:xfrm>
                <a:off x="2108" y="2620"/>
                <a:ext cx="1049" cy="593"/>
              </a:xfrm>
              <a:custGeom>
                <a:avLst/>
                <a:gdLst>
                  <a:gd name="T0" fmla="*/ 0 w 2192"/>
                  <a:gd name="T1" fmla="*/ 0 h 1049"/>
                  <a:gd name="T2" fmla="*/ 57 w 2192"/>
                  <a:gd name="T3" fmla="*/ 321 h 1049"/>
                  <a:gd name="T4" fmla="*/ 180 w 2192"/>
                  <a:gd name="T5" fmla="*/ 475 h 1049"/>
                  <a:gd name="T6" fmla="*/ 360 w 2192"/>
                  <a:gd name="T7" fmla="*/ 574 h 1049"/>
                  <a:gd name="T8" fmla="*/ 567 w 2192"/>
                  <a:gd name="T9" fmla="*/ 588 h 1049"/>
                  <a:gd name="T10" fmla="*/ 762 w 2192"/>
                  <a:gd name="T11" fmla="*/ 543 h 1049"/>
                  <a:gd name="T12" fmla="*/ 919 w 2192"/>
                  <a:gd name="T13" fmla="*/ 425 h 1049"/>
                  <a:gd name="T14" fmla="*/ 1030 w 2192"/>
                  <a:gd name="T15" fmla="*/ 167 h 1049"/>
                  <a:gd name="T16" fmla="*/ 1034 w 2192"/>
                  <a:gd name="T17" fmla="*/ 0 h 10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92" h="1049">
                    <a:moveTo>
                      <a:pt x="0" y="0"/>
                    </a:moveTo>
                    <a:cubicBezTo>
                      <a:pt x="28" y="214"/>
                      <a:pt x="57" y="428"/>
                      <a:pt x="120" y="568"/>
                    </a:cubicBezTo>
                    <a:cubicBezTo>
                      <a:pt x="183" y="708"/>
                      <a:pt x="271" y="765"/>
                      <a:pt x="376" y="840"/>
                    </a:cubicBezTo>
                    <a:cubicBezTo>
                      <a:pt x="481" y="915"/>
                      <a:pt x="617" y="983"/>
                      <a:pt x="752" y="1016"/>
                    </a:cubicBezTo>
                    <a:cubicBezTo>
                      <a:pt x="887" y="1049"/>
                      <a:pt x="1044" y="1049"/>
                      <a:pt x="1184" y="1040"/>
                    </a:cubicBezTo>
                    <a:cubicBezTo>
                      <a:pt x="1324" y="1031"/>
                      <a:pt x="1469" y="1008"/>
                      <a:pt x="1592" y="960"/>
                    </a:cubicBezTo>
                    <a:cubicBezTo>
                      <a:pt x="1715" y="912"/>
                      <a:pt x="1827" y="863"/>
                      <a:pt x="1920" y="752"/>
                    </a:cubicBezTo>
                    <a:cubicBezTo>
                      <a:pt x="2013" y="641"/>
                      <a:pt x="2112" y="421"/>
                      <a:pt x="2152" y="296"/>
                    </a:cubicBezTo>
                    <a:cubicBezTo>
                      <a:pt x="2192" y="171"/>
                      <a:pt x="2176" y="85"/>
                      <a:pt x="2160" y="0"/>
                    </a:cubicBezTo>
                  </a:path>
                </a:pathLst>
              </a:custGeom>
              <a:blipFill dpi="0" rotWithShape="1">
                <a:blip r:embed="rId2"/>
                <a:srcRect/>
                <a:tile tx="0" ty="0" sx="100000" sy="100000" flip="none" algn="tl"/>
              </a:blip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86" name="Freeform 340" descr="Папирус"/>
              <p:cNvSpPr>
                <a:spLocks/>
              </p:cNvSpPr>
              <p:nvPr/>
            </p:nvSpPr>
            <p:spPr bwMode="auto">
              <a:xfrm>
                <a:off x="2099" y="2490"/>
                <a:ext cx="1067" cy="261"/>
              </a:xfrm>
              <a:custGeom>
                <a:avLst/>
                <a:gdLst>
                  <a:gd name="T0" fmla="*/ 7 w 2232"/>
                  <a:gd name="T1" fmla="*/ 126 h 463"/>
                  <a:gd name="T2" fmla="*/ 206 w 2232"/>
                  <a:gd name="T3" fmla="*/ 238 h 463"/>
                  <a:gd name="T4" fmla="*/ 489 w 2232"/>
                  <a:gd name="T5" fmla="*/ 252 h 463"/>
                  <a:gd name="T6" fmla="*/ 806 w 2232"/>
                  <a:gd name="T7" fmla="*/ 243 h 463"/>
                  <a:gd name="T8" fmla="*/ 1059 w 2232"/>
                  <a:gd name="T9" fmla="*/ 144 h 463"/>
                  <a:gd name="T10" fmla="*/ 856 w 2232"/>
                  <a:gd name="T11" fmla="*/ 22 h 463"/>
                  <a:gd name="T12" fmla="*/ 531 w 2232"/>
                  <a:gd name="T13" fmla="*/ 13 h 463"/>
                  <a:gd name="T14" fmla="*/ 164 w 2232"/>
                  <a:gd name="T15" fmla="*/ 31 h 463"/>
                  <a:gd name="T16" fmla="*/ 7 w 2232"/>
                  <a:gd name="T17" fmla="*/ 126 h 4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32" h="463">
                    <a:moveTo>
                      <a:pt x="15" y="223"/>
                    </a:moveTo>
                    <a:cubicBezTo>
                      <a:pt x="30" y="284"/>
                      <a:pt x="263" y="386"/>
                      <a:pt x="431" y="423"/>
                    </a:cubicBezTo>
                    <a:cubicBezTo>
                      <a:pt x="599" y="460"/>
                      <a:pt x="814" y="446"/>
                      <a:pt x="1023" y="447"/>
                    </a:cubicBezTo>
                    <a:cubicBezTo>
                      <a:pt x="1232" y="448"/>
                      <a:pt x="1488" y="463"/>
                      <a:pt x="1687" y="431"/>
                    </a:cubicBezTo>
                    <a:cubicBezTo>
                      <a:pt x="1886" y="399"/>
                      <a:pt x="2198" y="320"/>
                      <a:pt x="2215" y="255"/>
                    </a:cubicBezTo>
                    <a:cubicBezTo>
                      <a:pt x="2232" y="190"/>
                      <a:pt x="1975" y="78"/>
                      <a:pt x="1791" y="39"/>
                    </a:cubicBezTo>
                    <a:cubicBezTo>
                      <a:pt x="1607" y="0"/>
                      <a:pt x="1352" y="20"/>
                      <a:pt x="1111" y="23"/>
                    </a:cubicBezTo>
                    <a:cubicBezTo>
                      <a:pt x="870" y="26"/>
                      <a:pt x="528" y="23"/>
                      <a:pt x="343" y="55"/>
                    </a:cubicBezTo>
                    <a:cubicBezTo>
                      <a:pt x="158" y="87"/>
                      <a:pt x="0" y="162"/>
                      <a:pt x="15" y="223"/>
                    </a:cubicBezTo>
                    <a:close/>
                  </a:path>
                </a:pathLst>
              </a:custGeom>
              <a:blipFill dpi="0" rotWithShape="1">
                <a:blip r:embed="rId3"/>
                <a:srcRect/>
                <a:tile tx="0" ty="0" sx="100000" sy="100000" flip="none" algn="tl"/>
              </a:blip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9487" name="Group 341"/>
              <p:cNvGrpSpPr>
                <a:grpSpLocks/>
              </p:cNvGrpSpPr>
              <p:nvPr/>
            </p:nvGrpSpPr>
            <p:grpSpPr bwMode="auto">
              <a:xfrm>
                <a:off x="2090" y="2205"/>
                <a:ext cx="1066" cy="469"/>
                <a:chOff x="503" y="1425"/>
                <a:chExt cx="2228" cy="829"/>
              </a:xfrm>
            </p:grpSpPr>
            <p:sp>
              <p:nvSpPr>
                <p:cNvPr id="19536" name="Freeform 342"/>
                <p:cNvSpPr>
                  <a:spLocks/>
                </p:cNvSpPr>
                <p:nvPr/>
              </p:nvSpPr>
              <p:spPr bwMode="auto">
                <a:xfrm rot="5135648">
                  <a:off x="2397" y="1960"/>
                  <a:ext cx="309" cy="81"/>
                </a:xfrm>
                <a:custGeom>
                  <a:avLst/>
                  <a:gdLst>
                    <a:gd name="T0" fmla="*/ 0 w 408"/>
                    <a:gd name="T1" fmla="*/ 79 h 102"/>
                    <a:gd name="T2" fmla="*/ 33 w 408"/>
                    <a:gd name="T3" fmla="*/ 21 h 102"/>
                    <a:gd name="T4" fmla="*/ 89 w 408"/>
                    <a:gd name="T5" fmla="*/ 2 h 102"/>
                    <a:gd name="T6" fmla="*/ 145 w 408"/>
                    <a:gd name="T7" fmla="*/ 12 h 102"/>
                    <a:gd name="T8" fmla="*/ 212 w 408"/>
                    <a:gd name="T9" fmla="*/ 72 h 102"/>
                    <a:gd name="T10" fmla="*/ 273 w 408"/>
                    <a:gd name="T11" fmla="*/ 63 h 102"/>
                    <a:gd name="T12" fmla="*/ 309 w 408"/>
                    <a:gd name="T13" fmla="*/ 8 h 10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08" h="102">
                      <a:moveTo>
                        <a:pt x="0" y="99"/>
                      </a:moveTo>
                      <a:cubicBezTo>
                        <a:pt x="7" y="87"/>
                        <a:pt x="24" y="43"/>
                        <a:pt x="44" y="27"/>
                      </a:cubicBezTo>
                      <a:cubicBezTo>
                        <a:pt x="64" y="11"/>
                        <a:pt x="93" y="5"/>
                        <a:pt x="118" y="3"/>
                      </a:cubicBezTo>
                      <a:cubicBezTo>
                        <a:pt x="143" y="1"/>
                        <a:pt x="165" y="0"/>
                        <a:pt x="192" y="15"/>
                      </a:cubicBezTo>
                      <a:cubicBezTo>
                        <a:pt x="219" y="30"/>
                        <a:pt x="252" y="80"/>
                        <a:pt x="280" y="91"/>
                      </a:cubicBezTo>
                      <a:cubicBezTo>
                        <a:pt x="308" y="102"/>
                        <a:pt x="339" y="92"/>
                        <a:pt x="360" y="79"/>
                      </a:cubicBezTo>
                      <a:cubicBezTo>
                        <a:pt x="381" y="66"/>
                        <a:pt x="398" y="25"/>
                        <a:pt x="408" y="10"/>
                      </a:cubicBezTo>
                    </a:path>
                  </a:pathLst>
                </a:custGeom>
                <a:solidFill>
                  <a:srgbClr val="CC9900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537" name="Group 343"/>
                <p:cNvGrpSpPr>
                  <a:grpSpLocks/>
                </p:cNvGrpSpPr>
                <p:nvPr/>
              </p:nvGrpSpPr>
              <p:grpSpPr bwMode="auto">
                <a:xfrm>
                  <a:off x="503" y="1425"/>
                  <a:ext cx="2228" cy="829"/>
                  <a:chOff x="503" y="1425"/>
                  <a:chExt cx="2348" cy="829"/>
                </a:xfrm>
              </p:grpSpPr>
              <p:sp>
                <p:nvSpPr>
                  <p:cNvPr id="19538" name="Freeform 344"/>
                  <p:cNvSpPr>
                    <a:spLocks/>
                  </p:cNvSpPr>
                  <p:nvPr/>
                </p:nvSpPr>
                <p:spPr bwMode="auto">
                  <a:xfrm rot="-1024559">
                    <a:off x="513" y="2038"/>
                    <a:ext cx="323" cy="77"/>
                  </a:xfrm>
                  <a:custGeom>
                    <a:avLst/>
                    <a:gdLst>
                      <a:gd name="T0" fmla="*/ 0 w 408"/>
                      <a:gd name="T1" fmla="*/ 75 h 102"/>
                      <a:gd name="T2" fmla="*/ 35 w 408"/>
                      <a:gd name="T3" fmla="*/ 20 h 102"/>
                      <a:gd name="T4" fmla="*/ 93 w 408"/>
                      <a:gd name="T5" fmla="*/ 2 h 102"/>
                      <a:gd name="T6" fmla="*/ 152 w 408"/>
                      <a:gd name="T7" fmla="*/ 11 h 102"/>
                      <a:gd name="T8" fmla="*/ 222 w 408"/>
                      <a:gd name="T9" fmla="*/ 69 h 102"/>
                      <a:gd name="T10" fmla="*/ 285 w 408"/>
                      <a:gd name="T11" fmla="*/ 60 h 102"/>
                      <a:gd name="T12" fmla="*/ 323 w 408"/>
                      <a:gd name="T13" fmla="*/ 8 h 10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8" h="102">
                        <a:moveTo>
                          <a:pt x="0" y="99"/>
                        </a:moveTo>
                        <a:cubicBezTo>
                          <a:pt x="7" y="87"/>
                          <a:pt x="24" y="43"/>
                          <a:pt x="44" y="27"/>
                        </a:cubicBezTo>
                        <a:cubicBezTo>
                          <a:pt x="64" y="11"/>
                          <a:pt x="93" y="5"/>
                          <a:pt x="118" y="3"/>
                        </a:cubicBezTo>
                        <a:cubicBezTo>
                          <a:pt x="143" y="1"/>
                          <a:pt x="165" y="0"/>
                          <a:pt x="192" y="15"/>
                        </a:cubicBezTo>
                        <a:cubicBezTo>
                          <a:pt x="219" y="30"/>
                          <a:pt x="252" y="80"/>
                          <a:pt x="280" y="91"/>
                        </a:cubicBezTo>
                        <a:cubicBezTo>
                          <a:pt x="308" y="102"/>
                          <a:pt x="339" y="92"/>
                          <a:pt x="360" y="79"/>
                        </a:cubicBezTo>
                        <a:cubicBezTo>
                          <a:pt x="381" y="66"/>
                          <a:pt x="398" y="25"/>
                          <a:pt x="408" y="10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39" name="Freeform 345"/>
                  <p:cNvSpPr>
                    <a:spLocks/>
                  </p:cNvSpPr>
                  <p:nvPr/>
                </p:nvSpPr>
                <p:spPr bwMode="auto">
                  <a:xfrm rot="-1024559">
                    <a:off x="597" y="1933"/>
                    <a:ext cx="317" cy="95"/>
                  </a:xfrm>
                  <a:custGeom>
                    <a:avLst/>
                    <a:gdLst>
                      <a:gd name="T0" fmla="*/ 0 w 400"/>
                      <a:gd name="T1" fmla="*/ 73 h 126"/>
                      <a:gd name="T2" fmla="*/ 38 w 400"/>
                      <a:gd name="T3" fmla="*/ 19 h 126"/>
                      <a:gd name="T4" fmla="*/ 106 w 400"/>
                      <a:gd name="T5" fmla="*/ 0 h 126"/>
                      <a:gd name="T6" fmla="*/ 162 w 400"/>
                      <a:gd name="T7" fmla="*/ 17 h 126"/>
                      <a:gd name="T8" fmla="*/ 223 w 400"/>
                      <a:gd name="T9" fmla="*/ 84 h 126"/>
                      <a:gd name="T10" fmla="*/ 288 w 400"/>
                      <a:gd name="T11" fmla="*/ 79 h 126"/>
                      <a:gd name="T12" fmla="*/ 317 w 400"/>
                      <a:gd name="T13" fmla="*/ 28 h 12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0" h="126">
                        <a:moveTo>
                          <a:pt x="0" y="97"/>
                        </a:moveTo>
                        <a:cubicBezTo>
                          <a:pt x="8" y="85"/>
                          <a:pt x="26" y="41"/>
                          <a:pt x="48" y="25"/>
                        </a:cubicBezTo>
                        <a:cubicBezTo>
                          <a:pt x="70" y="9"/>
                          <a:pt x="108" y="0"/>
                          <a:pt x="134" y="0"/>
                        </a:cubicBezTo>
                        <a:cubicBezTo>
                          <a:pt x="160" y="0"/>
                          <a:pt x="181" y="4"/>
                          <a:pt x="205" y="23"/>
                        </a:cubicBezTo>
                        <a:cubicBezTo>
                          <a:pt x="230" y="42"/>
                          <a:pt x="255" y="98"/>
                          <a:pt x="281" y="112"/>
                        </a:cubicBezTo>
                        <a:cubicBezTo>
                          <a:pt x="307" y="126"/>
                          <a:pt x="344" y="117"/>
                          <a:pt x="364" y="105"/>
                        </a:cubicBezTo>
                        <a:cubicBezTo>
                          <a:pt x="384" y="93"/>
                          <a:pt x="393" y="51"/>
                          <a:pt x="400" y="37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40" name="Freeform 346"/>
                  <p:cNvSpPr>
                    <a:spLocks/>
                  </p:cNvSpPr>
                  <p:nvPr/>
                </p:nvSpPr>
                <p:spPr bwMode="auto">
                  <a:xfrm rot="-590344">
                    <a:off x="672" y="1846"/>
                    <a:ext cx="317" cy="95"/>
                  </a:xfrm>
                  <a:custGeom>
                    <a:avLst/>
                    <a:gdLst>
                      <a:gd name="T0" fmla="*/ 0 w 400"/>
                      <a:gd name="T1" fmla="*/ 73 h 126"/>
                      <a:gd name="T2" fmla="*/ 38 w 400"/>
                      <a:gd name="T3" fmla="*/ 19 h 126"/>
                      <a:gd name="T4" fmla="*/ 106 w 400"/>
                      <a:gd name="T5" fmla="*/ 0 h 126"/>
                      <a:gd name="T6" fmla="*/ 162 w 400"/>
                      <a:gd name="T7" fmla="*/ 17 h 126"/>
                      <a:gd name="T8" fmla="*/ 223 w 400"/>
                      <a:gd name="T9" fmla="*/ 84 h 126"/>
                      <a:gd name="T10" fmla="*/ 288 w 400"/>
                      <a:gd name="T11" fmla="*/ 79 h 126"/>
                      <a:gd name="T12" fmla="*/ 317 w 400"/>
                      <a:gd name="T13" fmla="*/ 28 h 12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0" h="126">
                        <a:moveTo>
                          <a:pt x="0" y="97"/>
                        </a:moveTo>
                        <a:cubicBezTo>
                          <a:pt x="8" y="85"/>
                          <a:pt x="26" y="41"/>
                          <a:pt x="48" y="25"/>
                        </a:cubicBezTo>
                        <a:cubicBezTo>
                          <a:pt x="70" y="9"/>
                          <a:pt x="108" y="0"/>
                          <a:pt x="134" y="0"/>
                        </a:cubicBezTo>
                        <a:cubicBezTo>
                          <a:pt x="160" y="0"/>
                          <a:pt x="181" y="4"/>
                          <a:pt x="205" y="23"/>
                        </a:cubicBezTo>
                        <a:cubicBezTo>
                          <a:pt x="230" y="42"/>
                          <a:pt x="255" y="98"/>
                          <a:pt x="281" y="112"/>
                        </a:cubicBezTo>
                        <a:cubicBezTo>
                          <a:pt x="307" y="126"/>
                          <a:pt x="344" y="117"/>
                          <a:pt x="364" y="105"/>
                        </a:cubicBezTo>
                        <a:cubicBezTo>
                          <a:pt x="384" y="93"/>
                          <a:pt x="393" y="51"/>
                          <a:pt x="400" y="37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9541" name="Group 347"/>
                  <p:cNvGrpSpPr>
                    <a:grpSpLocks/>
                  </p:cNvGrpSpPr>
                  <p:nvPr/>
                </p:nvGrpSpPr>
                <p:grpSpPr bwMode="auto">
                  <a:xfrm rot="319568">
                    <a:off x="787" y="1646"/>
                    <a:ext cx="523" cy="215"/>
                    <a:chOff x="500" y="1699"/>
                    <a:chExt cx="660" cy="284"/>
                  </a:xfrm>
                </p:grpSpPr>
                <p:sp>
                  <p:nvSpPr>
                    <p:cNvPr id="19561" name="Freeform 348"/>
                    <p:cNvSpPr>
                      <a:spLocks/>
                    </p:cNvSpPr>
                    <p:nvPr/>
                  </p:nvSpPr>
                  <p:spPr bwMode="auto">
                    <a:xfrm>
                      <a:off x="500" y="1881"/>
                      <a:ext cx="408" cy="102"/>
                    </a:xfrm>
                    <a:custGeom>
                      <a:avLst/>
                      <a:gdLst>
                        <a:gd name="T0" fmla="*/ 0 w 408"/>
                        <a:gd name="T1" fmla="*/ 99 h 102"/>
                        <a:gd name="T2" fmla="*/ 44 w 408"/>
                        <a:gd name="T3" fmla="*/ 27 h 102"/>
                        <a:gd name="T4" fmla="*/ 118 w 408"/>
                        <a:gd name="T5" fmla="*/ 3 h 102"/>
                        <a:gd name="T6" fmla="*/ 192 w 408"/>
                        <a:gd name="T7" fmla="*/ 15 h 102"/>
                        <a:gd name="T8" fmla="*/ 280 w 408"/>
                        <a:gd name="T9" fmla="*/ 91 h 102"/>
                        <a:gd name="T10" fmla="*/ 360 w 408"/>
                        <a:gd name="T11" fmla="*/ 79 h 102"/>
                        <a:gd name="T12" fmla="*/ 408 w 408"/>
                        <a:gd name="T13" fmla="*/ 10 h 10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8" h="102">
                          <a:moveTo>
                            <a:pt x="0" y="99"/>
                          </a:moveTo>
                          <a:cubicBezTo>
                            <a:pt x="7" y="87"/>
                            <a:pt x="24" y="43"/>
                            <a:pt x="44" y="27"/>
                          </a:cubicBezTo>
                          <a:cubicBezTo>
                            <a:pt x="64" y="11"/>
                            <a:pt x="93" y="5"/>
                            <a:pt x="118" y="3"/>
                          </a:cubicBezTo>
                          <a:cubicBezTo>
                            <a:pt x="143" y="1"/>
                            <a:pt x="165" y="0"/>
                            <a:pt x="192" y="15"/>
                          </a:cubicBezTo>
                          <a:cubicBezTo>
                            <a:pt x="219" y="30"/>
                            <a:pt x="252" y="80"/>
                            <a:pt x="280" y="91"/>
                          </a:cubicBezTo>
                          <a:cubicBezTo>
                            <a:pt x="308" y="102"/>
                            <a:pt x="339" y="92"/>
                            <a:pt x="360" y="79"/>
                          </a:cubicBezTo>
                          <a:cubicBezTo>
                            <a:pt x="381" y="66"/>
                            <a:pt x="398" y="25"/>
                            <a:pt x="408" y="10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562" name="Freeform 349"/>
                    <p:cNvSpPr>
                      <a:spLocks/>
                    </p:cNvSpPr>
                    <p:nvPr/>
                  </p:nvSpPr>
                  <p:spPr bwMode="auto">
                    <a:xfrm>
                      <a:off x="636" y="1779"/>
                      <a:ext cx="400" cy="126"/>
                    </a:xfrm>
                    <a:custGeom>
                      <a:avLst/>
                      <a:gdLst>
                        <a:gd name="T0" fmla="*/ 0 w 400"/>
                        <a:gd name="T1" fmla="*/ 97 h 126"/>
                        <a:gd name="T2" fmla="*/ 48 w 400"/>
                        <a:gd name="T3" fmla="*/ 25 h 126"/>
                        <a:gd name="T4" fmla="*/ 134 w 400"/>
                        <a:gd name="T5" fmla="*/ 0 h 126"/>
                        <a:gd name="T6" fmla="*/ 205 w 400"/>
                        <a:gd name="T7" fmla="*/ 23 h 126"/>
                        <a:gd name="T8" fmla="*/ 281 w 400"/>
                        <a:gd name="T9" fmla="*/ 112 h 126"/>
                        <a:gd name="T10" fmla="*/ 364 w 400"/>
                        <a:gd name="T11" fmla="*/ 105 h 126"/>
                        <a:gd name="T12" fmla="*/ 400 w 400"/>
                        <a:gd name="T13" fmla="*/ 37 h 12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0" h="126">
                          <a:moveTo>
                            <a:pt x="0" y="97"/>
                          </a:moveTo>
                          <a:cubicBezTo>
                            <a:pt x="8" y="85"/>
                            <a:pt x="26" y="41"/>
                            <a:pt x="48" y="25"/>
                          </a:cubicBezTo>
                          <a:cubicBezTo>
                            <a:pt x="70" y="9"/>
                            <a:pt x="108" y="0"/>
                            <a:pt x="134" y="0"/>
                          </a:cubicBezTo>
                          <a:cubicBezTo>
                            <a:pt x="160" y="0"/>
                            <a:pt x="181" y="4"/>
                            <a:pt x="205" y="23"/>
                          </a:cubicBezTo>
                          <a:cubicBezTo>
                            <a:pt x="230" y="42"/>
                            <a:pt x="255" y="98"/>
                            <a:pt x="281" y="112"/>
                          </a:cubicBezTo>
                          <a:cubicBezTo>
                            <a:pt x="307" y="126"/>
                            <a:pt x="344" y="117"/>
                            <a:pt x="364" y="105"/>
                          </a:cubicBezTo>
                          <a:cubicBezTo>
                            <a:pt x="384" y="93"/>
                            <a:pt x="393" y="51"/>
                            <a:pt x="400" y="37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563" name="Freeform 350"/>
                    <p:cNvSpPr>
                      <a:spLocks/>
                    </p:cNvSpPr>
                    <p:nvPr/>
                  </p:nvSpPr>
                  <p:spPr bwMode="auto">
                    <a:xfrm rot="434215">
                      <a:off x="760" y="1699"/>
                      <a:ext cx="400" cy="126"/>
                    </a:xfrm>
                    <a:custGeom>
                      <a:avLst/>
                      <a:gdLst>
                        <a:gd name="T0" fmla="*/ 0 w 400"/>
                        <a:gd name="T1" fmla="*/ 97 h 126"/>
                        <a:gd name="T2" fmla="*/ 48 w 400"/>
                        <a:gd name="T3" fmla="*/ 25 h 126"/>
                        <a:gd name="T4" fmla="*/ 134 w 400"/>
                        <a:gd name="T5" fmla="*/ 0 h 126"/>
                        <a:gd name="T6" fmla="*/ 205 w 400"/>
                        <a:gd name="T7" fmla="*/ 23 h 126"/>
                        <a:gd name="T8" fmla="*/ 281 w 400"/>
                        <a:gd name="T9" fmla="*/ 112 h 126"/>
                        <a:gd name="T10" fmla="*/ 364 w 400"/>
                        <a:gd name="T11" fmla="*/ 105 h 126"/>
                        <a:gd name="T12" fmla="*/ 400 w 400"/>
                        <a:gd name="T13" fmla="*/ 37 h 12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0" h="126">
                          <a:moveTo>
                            <a:pt x="0" y="97"/>
                          </a:moveTo>
                          <a:cubicBezTo>
                            <a:pt x="8" y="85"/>
                            <a:pt x="26" y="41"/>
                            <a:pt x="48" y="25"/>
                          </a:cubicBezTo>
                          <a:cubicBezTo>
                            <a:pt x="70" y="9"/>
                            <a:pt x="108" y="0"/>
                            <a:pt x="134" y="0"/>
                          </a:cubicBezTo>
                          <a:cubicBezTo>
                            <a:pt x="160" y="0"/>
                            <a:pt x="181" y="4"/>
                            <a:pt x="205" y="23"/>
                          </a:cubicBezTo>
                          <a:cubicBezTo>
                            <a:pt x="230" y="42"/>
                            <a:pt x="255" y="98"/>
                            <a:pt x="281" y="112"/>
                          </a:cubicBezTo>
                          <a:cubicBezTo>
                            <a:pt x="307" y="126"/>
                            <a:pt x="344" y="117"/>
                            <a:pt x="364" y="105"/>
                          </a:cubicBezTo>
                          <a:cubicBezTo>
                            <a:pt x="384" y="93"/>
                            <a:pt x="393" y="51"/>
                            <a:pt x="400" y="37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9542" name="Group 351"/>
                  <p:cNvGrpSpPr>
                    <a:grpSpLocks/>
                  </p:cNvGrpSpPr>
                  <p:nvPr/>
                </p:nvGrpSpPr>
                <p:grpSpPr bwMode="auto">
                  <a:xfrm rot="1402697">
                    <a:off x="1144" y="1524"/>
                    <a:ext cx="523" cy="215"/>
                    <a:chOff x="500" y="1699"/>
                    <a:chExt cx="660" cy="284"/>
                  </a:xfrm>
                </p:grpSpPr>
                <p:sp>
                  <p:nvSpPr>
                    <p:cNvPr id="19558" name="Freeform 352"/>
                    <p:cNvSpPr>
                      <a:spLocks/>
                    </p:cNvSpPr>
                    <p:nvPr/>
                  </p:nvSpPr>
                  <p:spPr bwMode="auto">
                    <a:xfrm>
                      <a:off x="500" y="1881"/>
                      <a:ext cx="408" cy="102"/>
                    </a:xfrm>
                    <a:custGeom>
                      <a:avLst/>
                      <a:gdLst>
                        <a:gd name="T0" fmla="*/ 0 w 408"/>
                        <a:gd name="T1" fmla="*/ 99 h 102"/>
                        <a:gd name="T2" fmla="*/ 44 w 408"/>
                        <a:gd name="T3" fmla="*/ 27 h 102"/>
                        <a:gd name="T4" fmla="*/ 118 w 408"/>
                        <a:gd name="T5" fmla="*/ 3 h 102"/>
                        <a:gd name="T6" fmla="*/ 192 w 408"/>
                        <a:gd name="T7" fmla="*/ 15 h 102"/>
                        <a:gd name="T8" fmla="*/ 280 w 408"/>
                        <a:gd name="T9" fmla="*/ 91 h 102"/>
                        <a:gd name="T10" fmla="*/ 360 w 408"/>
                        <a:gd name="T11" fmla="*/ 79 h 102"/>
                        <a:gd name="T12" fmla="*/ 408 w 408"/>
                        <a:gd name="T13" fmla="*/ 10 h 10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8" h="102">
                          <a:moveTo>
                            <a:pt x="0" y="99"/>
                          </a:moveTo>
                          <a:cubicBezTo>
                            <a:pt x="7" y="87"/>
                            <a:pt x="24" y="43"/>
                            <a:pt x="44" y="27"/>
                          </a:cubicBezTo>
                          <a:cubicBezTo>
                            <a:pt x="64" y="11"/>
                            <a:pt x="93" y="5"/>
                            <a:pt x="118" y="3"/>
                          </a:cubicBezTo>
                          <a:cubicBezTo>
                            <a:pt x="143" y="1"/>
                            <a:pt x="165" y="0"/>
                            <a:pt x="192" y="15"/>
                          </a:cubicBezTo>
                          <a:cubicBezTo>
                            <a:pt x="219" y="30"/>
                            <a:pt x="252" y="80"/>
                            <a:pt x="280" y="91"/>
                          </a:cubicBezTo>
                          <a:cubicBezTo>
                            <a:pt x="308" y="102"/>
                            <a:pt x="339" y="92"/>
                            <a:pt x="360" y="79"/>
                          </a:cubicBezTo>
                          <a:cubicBezTo>
                            <a:pt x="381" y="66"/>
                            <a:pt x="398" y="25"/>
                            <a:pt x="408" y="10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559" name="Freeform 353"/>
                    <p:cNvSpPr>
                      <a:spLocks/>
                    </p:cNvSpPr>
                    <p:nvPr/>
                  </p:nvSpPr>
                  <p:spPr bwMode="auto">
                    <a:xfrm>
                      <a:off x="636" y="1779"/>
                      <a:ext cx="400" cy="126"/>
                    </a:xfrm>
                    <a:custGeom>
                      <a:avLst/>
                      <a:gdLst>
                        <a:gd name="T0" fmla="*/ 0 w 400"/>
                        <a:gd name="T1" fmla="*/ 97 h 126"/>
                        <a:gd name="T2" fmla="*/ 48 w 400"/>
                        <a:gd name="T3" fmla="*/ 25 h 126"/>
                        <a:gd name="T4" fmla="*/ 134 w 400"/>
                        <a:gd name="T5" fmla="*/ 0 h 126"/>
                        <a:gd name="T6" fmla="*/ 205 w 400"/>
                        <a:gd name="T7" fmla="*/ 23 h 126"/>
                        <a:gd name="T8" fmla="*/ 281 w 400"/>
                        <a:gd name="T9" fmla="*/ 112 h 126"/>
                        <a:gd name="T10" fmla="*/ 364 w 400"/>
                        <a:gd name="T11" fmla="*/ 105 h 126"/>
                        <a:gd name="T12" fmla="*/ 400 w 400"/>
                        <a:gd name="T13" fmla="*/ 37 h 12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0" h="126">
                          <a:moveTo>
                            <a:pt x="0" y="97"/>
                          </a:moveTo>
                          <a:cubicBezTo>
                            <a:pt x="8" y="85"/>
                            <a:pt x="26" y="41"/>
                            <a:pt x="48" y="25"/>
                          </a:cubicBezTo>
                          <a:cubicBezTo>
                            <a:pt x="70" y="9"/>
                            <a:pt x="108" y="0"/>
                            <a:pt x="134" y="0"/>
                          </a:cubicBezTo>
                          <a:cubicBezTo>
                            <a:pt x="160" y="0"/>
                            <a:pt x="181" y="4"/>
                            <a:pt x="205" y="23"/>
                          </a:cubicBezTo>
                          <a:cubicBezTo>
                            <a:pt x="230" y="42"/>
                            <a:pt x="255" y="98"/>
                            <a:pt x="281" y="112"/>
                          </a:cubicBezTo>
                          <a:cubicBezTo>
                            <a:pt x="307" y="126"/>
                            <a:pt x="344" y="117"/>
                            <a:pt x="364" y="105"/>
                          </a:cubicBezTo>
                          <a:cubicBezTo>
                            <a:pt x="384" y="93"/>
                            <a:pt x="393" y="51"/>
                            <a:pt x="400" y="37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560" name="Freeform 354"/>
                    <p:cNvSpPr>
                      <a:spLocks/>
                    </p:cNvSpPr>
                    <p:nvPr/>
                  </p:nvSpPr>
                  <p:spPr bwMode="auto">
                    <a:xfrm rot="434215">
                      <a:off x="760" y="1699"/>
                      <a:ext cx="400" cy="126"/>
                    </a:xfrm>
                    <a:custGeom>
                      <a:avLst/>
                      <a:gdLst>
                        <a:gd name="T0" fmla="*/ 0 w 400"/>
                        <a:gd name="T1" fmla="*/ 97 h 126"/>
                        <a:gd name="T2" fmla="*/ 48 w 400"/>
                        <a:gd name="T3" fmla="*/ 25 h 126"/>
                        <a:gd name="T4" fmla="*/ 134 w 400"/>
                        <a:gd name="T5" fmla="*/ 0 h 126"/>
                        <a:gd name="T6" fmla="*/ 205 w 400"/>
                        <a:gd name="T7" fmla="*/ 23 h 126"/>
                        <a:gd name="T8" fmla="*/ 281 w 400"/>
                        <a:gd name="T9" fmla="*/ 112 h 126"/>
                        <a:gd name="T10" fmla="*/ 364 w 400"/>
                        <a:gd name="T11" fmla="*/ 105 h 126"/>
                        <a:gd name="T12" fmla="*/ 400 w 400"/>
                        <a:gd name="T13" fmla="*/ 37 h 12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0" h="126">
                          <a:moveTo>
                            <a:pt x="0" y="97"/>
                          </a:moveTo>
                          <a:cubicBezTo>
                            <a:pt x="8" y="85"/>
                            <a:pt x="26" y="41"/>
                            <a:pt x="48" y="25"/>
                          </a:cubicBezTo>
                          <a:cubicBezTo>
                            <a:pt x="70" y="9"/>
                            <a:pt x="108" y="0"/>
                            <a:pt x="134" y="0"/>
                          </a:cubicBezTo>
                          <a:cubicBezTo>
                            <a:pt x="160" y="0"/>
                            <a:pt x="181" y="4"/>
                            <a:pt x="205" y="23"/>
                          </a:cubicBezTo>
                          <a:cubicBezTo>
                            <a:pt x="230" y="42"/>
                            <a:pt x="255" y="98"/>
                            <a:pt x="281" y="112"/>
                          </a:cubicBezTo>
                          <a:cubicBezTo>
                            <a:pt x="307" y="126"/>
                            <a:pt x="344" y="117"/>
                            <a:pt x="364" y="105"/>
                          </a:cubicBezTo>
                          <a:cubicBezTo>
                            <a:pt x="384" y="93"/>
                            <a:pt x="393" y="51"/>
                            <a:pt x="400" y="37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9543" name="Group 355"/>
                  <p:cNvGrpSpPr>
                    <a:grpSpLocks/>
                  </p:cNvGrpSpPr>
                  <p:nvPr/>
                </p:nvGrpSpPr>
                <p:grpSpPr bwMode="auto">
                  <a:xfrm rot="2233139">
                    <a:off x="1529" y="1489"/>
                    <a:ext cx="500" cy="225"/>
                    <a:chOff x="500" y="1699"/>
                    <a:chExt cx="660" cy="284"/>
                  </a:xfrm>
                </p:grpSpPr>
                <p:sp>
                  <p:nvSpPr>
                    <p:cNvPr id="19555" name="Freeform 356"/>
                    <p:cNvSpPr>
                      <a:spLocks/>
                    </p:cNvSpPr>
                    <p:nvPr/>
                  </p:nvSpPr>
                  <p:spPr bwMode="auto">
                    <a:xfrm>
                      <a:off x="500" y="1881"/>
                      <a:ext cx="408" cy="102"/>
                    </a:xfrm>
                    <a:custGeom>
                      <a:avLst/>
                      <a:gdLst>
                        <a:gd name="T0" fmla="*/ 0 w 408"/>
                        <a:gd name="T1" fmla="*/ 99 h 102"/>
                        <a:gd name="T2" fmla="*/ 44 w 408"/>
                        <a:gd name="T3" fmla="*/ 27 h 102"/>
                        <a:gd name="T4" fmla="*/ 118 w 408"/>
                        <a:gd name="T5" fmla="*/ 3 h 102"/>
                        <a:gd name="T6" fmla="*/ 192 w 408"/>
                        <a:gd name="T7" fmla="*/ 15 h 102"/>
                        <a:gd name="T8" fmla="*/ 280 w 408"/>
                        <a:gd name="T9" fmla="*/ 91 h 102"/>
                        <a:gd name="T10" fmla="*/ 360 w 408"/>
                        <a:gd name="T11" fmla="*/ 79 h 102"/>
                        <a:gd name="T12" fmla="*/ 408 w 408"/>
                        <a:gd name="T13" fmla="*/ 10 h 10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8" h="102">
                          <a:moveTo>
                            <a:pt x="0" y="99"/>
                          </a:moveTo>
                          <a:cubicBezTo>
                            <a:pt x="7" y="87"/>
                            <a:pt x="24" y="43"/>
                            <a:pt x="44" y="27"/>
                          </a:cubicBezTo>
                          <a:cubicBezTo>
                            <a:pt x="64" y="11"/>
                            <a:pt x="93" y="5"/>
                            <a:pt x="118" y="3"/>
                          </a:cubicBezTo>
                          <a:cubicBezTo>
                            <a:pt x="143" y="1"/>
                            <a:pt x="165" y="0"/>
                            <a:pt x="192" y="15"/>
                          </a:cubicBezTo>
                          <a:cubicBezTo>
                            <a:pt x="219" y="30"/>
                            <a:pt x="252" y="80"/>
                            <a:pt x="280" y="91"/>
                          </a:cubicBezTo>
                          <a:cubicBezTo>
                            <a:pt x="308" y="102"/>
                            <a:pt x="339" y="92"/>
                            <a:pt x="360" y="79"/>
                          </a:cubicBezTo>
                          <a:cubicBezTo>
                            <a:pt x="381" y="66"/>
                            <a:pt x="398" y="25"/>
                            <a:pt x="408" y="10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556" name="Freeform 357"/>
                    <p:cNvSpPr>
                      <a:spLocks/>
                    </p:cNvSpPr>
                    <p:nvPr/>
                  </p:nvSpPr>
                  <p:spPr bwMode="auto">
                    <a:xfrm>
                      <a:off x="636" y="1779"/>
                      <a:ext cx="400" cy="126"/>
                    </a:xfrm>
                    <a:custGeom>
                      <a:avLst/>
                      <a:gdLst>
                        <a:gd name="T0" fmla="*/ 0 w 400"/>
                        <a:gd name="T1" fmla="*/ 97 h 126"/>
                        <a:gd name="T2" fmla="*/ 48 w 400"/>
                        <a:gd name="T3" fmla="*/ 25 h 126"/>
                        <a:gd name="T4" fmla="*/ 134 w 400"/>
                        <a:gd name="T5" fmla="*/ 0 h 126"/>
                        <a:gd name="T6" fmla="*/ 205 w 400"/>
                        <a:gd name="T7" fmla="*/ 23 h 126"/>
                        <a:gd name="T8" fmla="*/ 281 w 400"/>
                        <a:gd name="T9" fmla="*/ 112 h 126"/>
                        <a:gd name="T10" fmla="*/ 364 w 400"/>
                        <a:gd name="T11" fmla="*/ 105 h 126"/>
                        <a:gd name="T12" fmla="*/ 400 w 400"/>
                        <a:gd name="T13" fmla="*/ 37 h 12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0" h="126">
                          <a:moveTo>
                            <a:pt x="0" y="97"/>
                          </a:moveTo>
                          <a:cubicBezTo>
                            <a:pt x="8" y="85"/>
                            <a:pt x="26" y="41"/>
                            <a:pt x="48" y="25"/>
                          </a:cubicBezTo>
                          <a:cubicBezTo>
                            <a:pt x="70" y="9"/>
                            <a:pt x="108" y="0"/>
                            <a:pt x="134" y="0"/>
                          </a:cubicBezTo>
                          <a:cubicBezTo>
                            <a:pt x="160" y="0"/>
                            <a:pt x="181" y="4"/>
                            <a:pt x="205" y="23"/>
                          </a:cubicBezTo>
                          <a:cubicBezTo>
                            <a:pt x="230" y="42"/>
                            <a:pt x="255" y="98"/>
                            <a:pt x="281" y="112"/>
                          </a:cubicBezTo>
                          <a:cubicBezTo>
                            <a:pt x="307" y="126"/>
                            <a:pt x="344" y="117"/>
                            <a:pt x="364" y="105"/>
                          </a:cubicBezTo>
                          <a:cubicBezTo>
                            <a:pt x="384" y="93"/>
                            <a:pt x="393" y="51"/>
                            <a:pt x="400" y="37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557" name="Freeform 358"/>
                    <p:cNvSpPr>
                      <a:spLocks/>
                    </p:cNvSpPr>
                    <p:nvPr/>
                  </p:nvSpPr>
                  <p:spPr bwMode="auto">
                    <a:xfrm rot="434215">
                      <a:off x="760" y="1699"/>
                      <a:ext cx="400" cy="126"/>
                    </a:xfrm>
                    <a:custGeom>
                      <a:avLst/>
                      <a:gdLst>
                        <a:gd name="T0" fmla="*/ 0 w 400"/>
                        <a:gd name="T1" fmla="*/ 97 h 126"/>
                        <a:gd name="T2" fmla="*/ 48 w 400"/>
                        <a:gd name="T3" fmla="*/ 25 h 126"/>
                        <a:gd name="T4" fmla="*/ 134 w 400"/>
                        <a:gd name="T5" fmla="*/ 0 h 126"/>
                        <a:gd name="T6" fmla="*/ 205 w 400"/>
                        <a:gd name="T7" fmla="*/ 23 h 126"/>
                        <a:gd name="T8" fmla="*/ 281 w 400"/>
                        <a:gd name="T9" fmla="*/ 112 h 126"/>
                        <a:gd name="T10" fmla="*/ 364 w 400"/>
                        <a:gd name="T11" fmla="*/ 105 h 126"/>
                        <a:gd name="T12" fmla="*/ 400 w 400"/>
                        <a:gd name="T13" fmla="*/ 37 h 12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0" h="126">
                          <a:moveTo>
                            <a:pt x="0" y="97"/>
                          </a:moveTo>
                          <a:cubicBezTo>
                            <a:pt x="8" y="85"/>
                            <a:pt x="26" y="41"/>
                            <a:pt x="48" y="25"/>
                          </a:cubicBezTo>
                          <a:cubicBezTo>
                            <a:pt x="70" y="9"/>
                            <a:pt x="108" y="0"/>
                            <a:pt x="134" y="0"/>
                          </a:cubicBezTo>
                          <a:cubicBezTo>
                            <a:pt x="160" y="0"/>
                            <a:pt x="181" y="4"/>
                            <a:pt x="205" y="23"/>
                          </a:cubicBezTo>
                          <a:cubicBezTo>
                            <a:pt x="230" y="42"/>
                            <a:pt x="255" y="98"/>
                            <a:pt x="281" y="112"/>
                          </a:cubicBezTo>
                          <a:cubicBezTo>
                            <a:pt x="307" y="126"/>
                            <a:pt x="344" y="117"/>
                            <a:pt x="364" y="105"/>
                          </a:cubicBezTo>
                          <a:cubicBezTo>
                            <a:pt x="384" y="93"/>
                            <a:pt x="393" y="51"/>
                            <a:pt x="400" y="37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9544" name="Group 359"/>
                  <p:cNvGrpSpPr>
                    <a:grpSpLocks/>
                  </p:cNvGrpSpPr>
                  <p:nvPr/>
                </p:nvGrpSpPr>
                <p:grpSpPr bwMode="auto">
                  <a:xfrm rot="3226440">
                    <a:off x="1882" y="1562"/>
                    <a:ext cx="500" cy="225"/>
                    <a:chOff x="500" y="1699"/>
                    <a:chExt cx="660" cy="284"/>
                  </a:xfrm>
                </p:grpSpPr>
                <p:sp>
                  <p:nvSpPr>
                    <p:cNvPr id="19552" name="Freeform 360"/>
                    <p:cNvSpPr>
                      <a:spLocks/>
                    </p:cNvSpPr>
                    <p:nvPr/>
                  </p:nvSpPr>
                  <p:spPr bwMode="auto">
                    <a:xfrm>
                      <a:off x="500" y="1881"/>
                      <a:ext cx="408" cy="102"/>
                    </a:xfrm>
                    <a:custGeom>
                      <a:avLst/>
                      <a:gdLst>
                        <a:gd name="T0" fmla="*/ 0 w 408"/>
                        <a:gd name="T1" fmla="*/ 99 h 102"/>
                        <a:gd name="T2" fmla="*/ 44 w 408"/>
                        <a:gd name="T3" fmla="*/ 27 h 102"/>
                        <a:gd name="T4" fmla="*/ 118 w 408"/>
                        <a:gd name="T5" fmla="*/ 3 h 102"/>
                        <a:gd name="T6" fmla="*/ 192 w 408"/>
                        <a:gd name="T7" fmla="*/ 15 h 102"/>
                        <a:gd name="T8" fmla="*/ 280 w 408"/>
                        <a:gd name="T9" fmla="*/ 91 h 102"/>
                        <a:gd name="T10" fmla="*/ 360 w 408"/>
                        <a:gd name="T11" fmla="*/ 79 h 102"/>
                        <a:gd name="T12" fmla="*/ 408 w 408"/>
                        <a:gd name="T13" fmla="*/ 10 h 10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8" h="102">
                          <a:moveTo>
                            <a:pt x="0" y="99"/>
                          </a:moveTo>
                          <a:cubicBezTo>
                            <a:pt x="7" y="87"/>
                            <a:pt x="24" y="43"/>
                            <a:pt x="44" y="27"/>
                          </a:cubicBezTo>
                          <a:cubicBezTo>
                            <a:pt x="64" y="11"/>
                            <a:pt x="93" y="5"/>
                            <a:pt x="118" y="3"/>
                          </a:cubicBezTo>
                          <a:cubicBezTo>
                            <a:pt x="143" y="1"/>
                            <a:pt x="165" y="0"/>
                            <a:pt x="192" y="15"/>
                          </a:cubicBezTo>
                          <a:cubicBezTo>
                            <a:pt x="219" y="30"/>
                            <a:pt x="252" y="80"/>
                            <a:pt x="280" y="91"/>
                          </a:cubicBezTo>
                          <a:cubicBezTo>
                            <a:pt x="308" y="102"/>
                            <a:pt x="339" y="92"/>
                            <a:pt x="360" y="79"/>
                          </a:cubicBezTo>
                          <a:cubicBezTo>
                            <a:pt x="381" y="66"/>
                            <a:pt x="398" y="25"/>
                            <a:pt x="408" y="10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553" name="Freeform 361"/>
                    <p:cNvSpPr>
                      <a:spLocks/>
                    </p:cNvSpPr>
                    <p:nvPr/>
                  </p:nvSpPr>
                  <p:spPr bwMode="auto">
                    <a:xfrm>
                      <a:off x="636" y="1779"/>
                      <a:ext cx="400" cy="126"/>
                    </a:xfrm>
                    <a:custGeom>
                      <a:avLst/>
                      <a:gdLst>
                        <a:gd name="T0" fmla="*/ 0 w 400"/>
                        <a:gd name="T1" fmla="*/ 97 h 126"/>
                        <a:gd name="T2" fmla="*/ 48 w 400"/>
                        <a:gd name="T3" fmla="*/ 25 h 126"/>
                        <a:gd name="T4" fmla="*/ 134 w 400"/>
                        <a:gd name="T5" fmla="*/ 0 h 126"/>
                        <a:gd name="T6" fmla="*/ 205 w 400"/>
                        <a:gd name="T7" fmla="*/ 23 h 126"/>
                        <a:gd name="T8" fmla="*/ 281 w 400"/>
                        <a:gd name="T9" fmla="*/ 112 h 126"/>
                        <a:gd name="T10" fmla="*/ 364 w 400"/>
                        <a:gd name="T11" fmla="*/ 105 h 126"/>
                        <a:gd name="T12" fmla="*/ 400 w 400"/>
                        <a:gd name="T13" fmla="*/ 37 h 12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0" h="126">
                          <a:moveTo>
                            <a:pt x="0" y="97"/>
                          </a:moveTo>
                          <a:cubicBezTo>
                            <a:pt x="8" y="85"/>
                            <a:pt x="26" y="41"/>
                            <a:pt x="48" y="25"/>
                          </a:cubicBezTo>
                          <a:cubicBezTo>
                            <a:pt x="70" y="9"/>
                            <a:pt x="108" y="0"/>
                            <a:pt x="134" y="0"/>
                          </a:cubicBezTo>
                          <a:cubicBezTo>
                            <a:pt x="160" y="0"/>
                            <a:pt x="181" y="4"/>
                            <a:pt x="205" y="23"/>
                          </a:cubicBezTo>
                          <a:cubicBezTo>
                            <a:pt x="230" y="42"/>
                            <a:pt x="255" y="98"/>
                            <a:pt x="281" y="112"/>
                          </a:cubicBezTo>
                          <a:cubicBezTo>
                            <a:pt x="307" y="126"/>
                            <a:pt x="344" y="117"/>
                            <a:pt x="364" y="105"/>
                          </a:cubicBezTo>
                          <a:cubicBezTo>
                            <a:pt x="384" y="93"/>
                            <a:pt x="393" y="51"/>
                            <a:pt x="400" y="37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554" name="Freeform 362"/>
                    <p:cNvSpPr>
                      <a:spLocks/>
                    </p:cNvSpPr>
                    <p:nvPr/>
                  </p:nvSpPr>
                  <p:spPr bwMode="auto">
                    <a:xfrm rot="434215">
                      <a:off x="760" y="1699"/>
                      <a:ext cx="400" cy="126"/>
                    </a:xfrm>
                    <a:custGeom>
                      <a:avLst/>
                      <a:gdLst>
                        <a:gd name="T0" fmla="*/ 0 w 400"/>
                        <a:gd name="T1" fmla="*/ 97 h 126"/>
                        <a:gd name="T2" fmla="*/ 48 w 400"/>
                        <a:gd name="T3" fmla="*/ 25 h 126"/>
                        <a:gd name="T4" fmla="*/ 134 w 400"/>
                        <a:gd name="T5" fmla="*/ 0 h 126"/>
                        <a:gd name="T6" fmla="*/ 205 w 400"/>
                        <a:gd name="T7" fmla="*/ 23 h 126"/>
                        <a:gd name="T8" fmla="*/ 281 w 400"/>
                        <a:gd name="T9" fmla="*/ 112 h 126"/>
                        <a:gd name="T10" fmla="*/ 364 w 400"/>
                        <a:gd name="T11" fmla="*/ 105 h 126"/>
                        <a:gd name="T12" fmla="*/ 400 w 400"/>
                        <a:gd name="T13" fmla="*/ 37 h 12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0" h="126">
                          <a:moveTo>
                            <a:pt x="0" y="97"/>
                          </a:moveTo>
                          <a:cubicBezTo>
                            <a:pt x="8" y="85"/>
                            <a:pt x="26" y="41"/>
                            <a:pt x="48" y="25"/>
                          </a:cubicBezTo>
                          <a:cubicBezTo>
                            <a:pt x="70" y="9"/>
                            <a:pt x="108" y="0"/>
                            <a:pt x="134" y="0"/>
                          </a:cubicBezTo>
                          <a:cubicBezTo>
                            <a:pt x="160" y="0"/>
                            <a:pt x="181" y="4"/>
                            <a:pt x="205" y="23"/>
                          </a:cubicBezTo>
                          <a:cubicBezTo>
                            <a:pt x="230" y="42"/>
                            <a:pt x="255" y="98"/>
                            <a:pt x="281" y="112"/>
                          </a:cubicBezTo>
                          <a:cubicBezTo>
                            <a:pt x="307" y="126"/>
                            <a:pt x="344" y="117"/>
                            <a:pt x="364" y="105"/>
                          </a:cubicBezTo>
                          <a:cubicBezTo>
                            <a:pt x="384" y="93"/>
                            <a:pt x="393" y="51"/>
                            <a:pt x="400" y="37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9545" name="Group 363"/>
                  <p:cNvGrpSpPr>
                    <a:grpSpLocks/>
                  </p:cNvGrpSpPr>
                  <p:nvPr/>
                </p:nvGrpSpPr>
                <p:grpSpPr bwMode="auto">
                  <a:xfrm rot="4068615">
                    <a:off x="2210" y="1726"/>
                    <a:ext cx="500" cy="225"/>
                    <a:chOff x="500" y="1699"/>
                    <a:chExt cx="660" cy="284"/>
                  </a:xfrm>
                </p:grpSpPr>
                <p:sp>
                  <p:nvSpPr>
                    <p:cNvPr id="19549" name="Freeform 364"/>
                    <p:cNvSpPr>
                      <a:spLocks/>
                    </p:cNvSpPr>
                    <p:nvPr/>
                  </p:nvSpPr>
                  <p:spPr bwMode="auto">
                    <a:xfrm>
                      <a:off x="500" y="1881"/>
                      <a:ext cx="408" cy="102"/>
                    </a:xfrm>
                    <a:custGeom>
                      <a:avLst/>
                      <a:gdLst>
                        <a:gd name="T0" fmla="*/ 0 w 408"/>
                        <a:gd name="T1" fmla="*/ 99 h 102"/>
                        <a:gd name="T2" fmla="*/ 44 w 408"/>
                        <a:gd name="T3" fmla="*/ 27 h 102"/>
                        <a:gd name="T4" fmla="*/ 118 w 408"/>
                        <a:gd name="T5" fmla="*/ 3 h 102"/>
                        <a:gd name="T6" fmla="*/ 192 w 408"/>
                        <a:gd name="T7" fmla="*/ 15 h 102"/>
                        <a:gd name="T8" fmla="*/ 280 w 408"/>
                        <a:gd name="T9" fmla="*/ 91 h 102"/>
                        <a:gd name="T10" fmla="*/ 360 w 408"/>
                        <a:gd name="T11" fmla="*/ 79 h 102"/>
                        <a:gd name="T12" fmla="*/ 408 w 408"/>
                        <a:gd name="T13" fmla="*/ 10 h 10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8" h="102">
                          <a:moveTo>
                            <a:pt x="0" y="99"/>
                          </a:moveTo>
                          <a:cubicBezTo>
                            <a:pt x="7" y="87"/>
                            <a:pt x="24" y="43"/>
                            <a:pt x="44" y="27"/>
                          </a:cubicBezTo>
                          <a:cubicBezTo>
                            <a:pt x="64" y="11"/>
                            <a:pt x="93" y="5"/>
                            <a:pt x="118" y="3"/>
                          </a:cubicBezTo>
                          <a:cubicBezTo>
                            <a:pt x="143" y="1"/>
                            <a:pt x="165" y="0"/>
                            <a:pt x="192" y="15"/>
                          </a:cubicBezTo>
                          <a:cubicBezTo>
                            <a:pt x="219" y="30"/>
                            <a:pt x="252" y="80"/>
                            <a:pt x="280" y="91"/>
                          </a:cubicBezTo>
                          <a:cubicBezTo>
                            <a:pt x="308" y="102"/>
                            <a:pt x="339" y="92"/>
                            <a:pt x="360" y="79"/>
                          </a:cubicBezTo>
                          <a:cubicBezTo>
                            <a:pt x="381" y="66"/>
                            <a:pt x="398" y="25"/>
                            <a:pt x="408" y="10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550" name="Freeform 365"/>
                    <p:cNvSpPr>
                      <a:spLocks/>
                    </p:cNvSpPr>
                    <p:nvPr/>
                  </p:nvSpPr>
                  <p:spPr bwMode="auto">
                    <a:xfrm>
                      <a:off x="636" y="1779"/>
                      <a:ext cx="400" cy="126"/>
                    </a:xfrm>
                    <a:custGeom>
                      <a:avLst/>
                      <a:gdLst>
                        <a:gd name="T0" fmla="*/ 0 w 400"/>
                        <a:gd name="T1" fmla="*/ 97 h 126"/>
                        <a:gd name="T2" fmla="*/ 48 w 400"/>
                        <a:gd name="T3" fmla="*/ 25 h 126"/>
                        <a:gd name="T4" fmla="*/ 134 w 400"/>
                        <a:gd name="T5" fmla="*/ 0 h 126"/>
                        <a:gd name="T6" fmla="*/ 205 w 400"/>
                        <a:gd name="T7" fmla="*/ 23 h 126"/>
                        <a:gd name="T8" fmla="*/ 281 w 400"/>
                        <a:gd name="T9" fmla="*/ 112 h 126"/>
                        <a:gd name="T10" fmla="*/ 364 w 400"/>
                        <a:gd name="T11" fmla="*/ 105 h 126"/>
                        <a:gd name="T12" fmla="*/ 400 w 400"/>
                        <a:gd name="T13" fmla="*/ 37 h 12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0" h="126">
                          <a:moveTo>
                            <a:pt x="0" y="97"/>
                          </a:moveTo>
                          <a:cubicBezTo>
                            <a:pt x="8" y="85"/>
                            <a:pt x="26" y="41"/>
                            <a:pt x="48" y="25"/>
                          </a:cubicBezTo>
                          <a:cubicBezTo>
                            <a:pt x="70" y="9"/>
                            <a:pt x="108" y="0"/>
                            <a:pt x="134" y="0"/>
                          </a:cubicBezTo>
                          <a:cubicBezTo>
                            <a:pt x="160" y="0"/>
                            <a:pt x="181" y="4"/>
                            <a:pt x="205" y="23"/>
                          </a:cubicBezTo>
                          <a:cubicBezTo>
                            <a:pt x="230" y="42"/>
                            <a:pt x="255" y="98"/>
                            <a:pt x="281" y="112"/>
                          </a:cubicBezTo>
                          <a:cubicBezTo>
                            <a:pt x="307" y="126"/>
                            <a:pt x="344" y="117"/>
                            <a:pt x="364" y="105"/>
                          </a:cubicBezTo>
                          <a:cubicBezTo>
                            <a:pt x="384" y="93"/>
                            <a:pt x="393" y="51"/>
                            <a:pt x="400" y="37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551" name="Freeform 366"/>
                    <p:cNvSpPr>
                      <a:spLocks/>
                    </p:cNvSpPr>
                    <p:nvPr/>
                  </p:nvSpPr>
                  <p:spPr bwMode="auto">
                    <a:xfrm rot="434215">
                      <a:off x="760" y="1699"/>
                      <a:ext cx="400" cy="126"/>
                    </a:xfrm>
                    <a:custGeom>
                      <a:avLst/>
                      <a:gdLst>
                        <a:gd name="T0" fmla="*/ 0 w 400"/>
                        <a:gd name="T1" fmla="*/ 97 h 126"/>
                        <a:gd name="T2" fmla="*/ 48 w 400"/>
                        <a:gd name="T3" fmla="*/ 25 h 126"/>
                        <a:gd name="T4" fmla="*/ 134 w 400"/>
                        <a:gd name="T5" fmla="*/ 0 h 126"/>
                        <a:gd name="T6" fmla="*/ 205 w 400"/>
                        <a:gd name="T7" fmla="*/ 23 h 126"/>
                        <a:gd name="T8" fmla="*/ 281 w 400"/>
                        <a:gd name="T9" fmla="*/ 112 h 126"/>
                        <a:gd name="T10" fmla="*/ 364 w 400"/>
                        <a:gd name="T11" fmla="*/ 105 h 126"/>
                        <a:gd name="T12" fmla="*/ 400 w 400"/>
                        <a:gd name="T13" fmla="*/ 37 h 12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0" h="126">
                          <a:moveTo>
                            <a:pt x="0" y="97"/>
                          </a:moveTo>
                          <a:cubicBezTo>
                            <a:pt x="8" y="85"/>
                            <a:pt x="26" y="41"/>
                            <a:pt x="48" y="25"/>
                          </a:cubicBezTo>
                          <a:cubicBezTo>
                            <a:pt x="70" y="9"/>
                            <a:pt x="108" y="0"/>
                            <a:pt x="134" y="0"/>
                          </a:cubicBezTo>
                          <a:cubicBezTo>
                            <a:pt x="160" y="0"/>
                            <a:pt x="181" y="4"/>
                            <a:pt x="205" y="23"/>
                          </a:cubicBezTo>
                          <a:cubicBezTo>
                            <a:pt x="230" y="42"/>
                            <a:pt x="255" y="98"/>
                            <a:pt x="281" y="112"/>
                          </a:cubicBezTo>
                          <a:cubicBezTo>
                            <a:pt x="307" y="126"/>
                            <a:pt x="344" y="117"/>
                            <a:pt x="364" y="105"/>
                          </a:cubicBezTo>
                          <a:cubicBezTo>
                            <a:pt x="384" y="93"/>
                            <a:pt x="393" y="51"/>
                            <a:pt x="400" y="37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9546" name="Freeform 367"/>
                  <p:cNvSpPr>
                    <a:spLocks/>
                  </p:cNvSpPr>
                  <p:nvPr/>
                </p:nvSpPr>
                <p:spPr bwMode="auto">
                  <a:xfrm rot="5135648">
                    <a:off x="2576" y="2029"/>
                    <a:ext cx="303" cy="100"/>
                  </a:xfrm>
                  <a:custGeom>
                    <a:avLst/>
                    <a:gdLst>
                      <a:gd name="T0" fmla="*/ 0 w 400"/>
                      <a:gd name="T1" fmla="*/ 77 h 126"/>
                      <a:gd name="T2" fmla="*/ 36 w 400"/>
                      <a:gd name="T3" fmla="*/ 20 h 126"/>
                      <a:gd name="T4" fmla="*/ 102 w 400"/>
                      <a:gd name="T5" fmla="*/ 0 h 126"/>
                      <a:gd name="T6" fmla="*/ 155 w 400"/>
                      <a:gd name="T7" fmla="*/ 18 h 126"/>
                      <a:gd name="T8" fmla="*/ 213 w 400"/>
                      <a:gd name="T9" fmla="*/ 89 h 126"/>
                      <a:gd name="T10" fmla="*/ 276 w 400"/>
                      <a:gd name="T11" fmla="*/ 83 h 126"/>
                      <a:gd name="T12" fmla="*/ 303 w 400"/>
                      <a:gd name="T13" fmla="*/ 29 h 12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0" h="126">
                        <a:moveTo>
                          <a:pt x="0" y="97"/>
                        </a:moveTo>
                        <a:cubicBezTo>
                          <a:pt x="8" y="85"/>
                          <a:pt x="26" y="41"/>
                          <a:pt x="48" y="25"/>
                        </a:cubicBezTo>
                        <a:cubicBezTo>
                          <a:pt x="70" y="9"/>
                          <a:pt x="108" y="0"/>
                          <a:pt x="134" y="0"/>
                        </a:cubicBezTo>
                        <a:cubicBezTo>
                          <a:pt x="160" y="0"/>
                          <a:pt x="181" y="4"/>
                          <a:pt x="205" y="23"/>
                        </a:cubicBezTo>
                        <a:cubicBezTo>
                          <a:pt x="230" y="42"/>
                          <a:pt x="255" y="98"/>
                          <a:pt x="281" y="112"/>
                        </a:cubicBezTo>
                        <a:cubicBezTo>
                          <a:pt x="307" y="126"/>
                          <a:pt x="344" y="117"/>
                          <a:pt x="364" y="105"/>
                        </a:cubicBezTo>
                        <a:cubicBezTo>
                          <a:pt x="384" y="93"/>
                          <a:pt x="393" y="51"/>
                          <a:pt x="400" y="37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47" name="Freeform 368"/>
                  <p:cNvSpPr>
                    <a:spLocks/>
                  </p:cNvSpPr>
                  <p:nvPr/>
                </p:nvSpPr>
                <p:spPr bwMode="auto">
                  <a:xfrm>
                    <a:off x="2706" y="2014"/>
                    <a:ext cx="145" cy="221"/>
                  </a:xfrm>
                  <a:custGeom>
                    <a:avLst/>
                    <a:gdLst>
                      <a:gd name="T0" fmla="*/ 72 w 145"/>
                      <a:gd name="T1" fmla="*/ 0 h 221"/>
                      <a:gd name="T2" fmla="*/ 127 w 145"/>
                      <a:gd name="T3" fmla="*/ 39 h 221"/>
                      <a:gd name="T4" fmla="*/ 144 w 145"/>
                      <a:gd name="T5" fmla="*/ 106 h 221"/>
                      <a:gd name="T6" fmla="*/ 123 w 145"/>
                      <a:gd name="T7" fmla="*/ 158 h 221"/>
                      <a:gd name="T8" fmla="*/ 50 w 145"/>
                      <a:gd name="T9" fmla="*/ 212 h 221"/>
                      <a:gd name="T10" fmla="*/ 6 w 145"/>
                      <a:gd name="T11" fmla="*/ 214 h 221"/>
                      <a:gd name="T12" fmla="*/ 14 w 145"/>
                      <a:gd name="T13" fmla="*/ 218 h 22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45" h="221">
                        <a:moveTo>
                          <a:pt x="72" y="0"/>
                        </a:moveTo>
                        <a:cubicBezTo>
                          <a:pt x="82" y="7"/>
                          <a:pt x="115" y="23"/>
                          <a:pt x="127" y="39"/>
                        </a:cubicBezTo>
                        <a:cubicBezTo>
                          <a:pt x="139" y="57"/>
                          <a:pt x="145" y="86"/>
                          <a:pt x="144" y="106"/>
                        </a:cubicBezTo>
                        <a:cubicBezTo>
                          <a:pt x="143" y="125"/>
                          <a:pt x="139" y="141"/>
                          <a:pt x="123" y="158"/>
                        </a:cubicBezTo>
                        <a:cubicBezTo>
                          <a:pt x="107" y="176"/>
                          <a:pt x="69" y="203"/>
                          <a:pt x="50" y="212"/>
                        </a:cubicBezTo>
                        <a:cubicBezTo>
                          <a:pt x="31" y="221"/>
                          <a:pt x="12" y="213"/>
                          <a:pt x="6" y="214"/>
                        </a:cubicBezTo>
                        <a:cubicBezTo>
                          <a:pt x="0" y="215"/>
                          <a:pt x="12" y="217"/>
                          <a:pt x="14" y="218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48" name="Freeform 369"/>
                  <p:cNvSpPr>
                    <a:spLocks/>
                  </p:cNvSpPr>
                  <p:nvPr/>
                </p:nvSpPr>
                <p:spPr bwMode="auto">
                  <a:xfrm>
                    <a:off x="503" y="2112"/>
                    <a:ext cx="228" cy="142"/>
                  </a:xfrm>
                  <a:custGeom>
                    <a:avLst/>
                    <a:gdLst>
                      <a:gd name="T0" fmla="*/ 145 w 228"/>
                      <a:gd name="T1" fmla="*/ 96 h 142"/>
                      <a:gd name="T2" fmla="*/ 25 w 228"/>
                      <a:gd name="T3" fmla="*/ 136 h 142"/>
                      <a:gd name="T4" fmla="*/ 7 w 228"/>
                      <a:gd name="T5" fmla="*/ 61 h 142"/>
                      <a:gd name="T6" fmla="*/ 66 w 228"/>
                      <a:gd name="T7" fmla="*/ 53 h 142"/>
                      <a:gd name="T8" fmla="*/ 150 w 228"/>
                      <a:gd name="T9" fmla="*/ 88 h 142"/>
                      <a:gd name="T10" fmla="*/ 207 w 228"/>
                      <a:gd name="T11" fmla="*/ 60 h 142"/>
                      <a:gd name="T12" fmla="*/ 228 w 228"/>
                      <a:gd name="T13" fmla="*/ 0 h 14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28" h="142">
                        <a:moveTo>
                          <a:pt x="145" y="96"/>
                        </a:moveTo>
                        <a:cubicBezTo>
                          <a:pt x="126" y="103"/>
                          <a:pt x="48" y="142"/>
                          <a:pt x="25" y="136"/>
                        </a:cubicBezTo>
                        <a:cubicBezTo>
                          <a:pt x="2" y="130"/>
                          <a:pt x="0" y="75"/>
                          <a:pt x="7" y="61"/>
                        </a:cubicBezTo>
                        <a:cubicBezTo>
                          <a:pt x="14" y="47"/>
                          <a:pt x="42" y="48"/>
                          <a:pt x="66" y="53"/>
                        </a:cubicBezTo>
                        <a:cubicBezTo>
                          <a:pt x="89" y="58"/>
                          <a:pt x="126" y="85"/>
                          <a:pt x="150" y="88"/>
                        </a:cubicBezTo>
                        <a:cubicBezTo>
                          <a:pt x="173" y="89"/>
                          <a:pt x="194" y="74"/>
                          <a:pt x="207" y="60"/>
                        </a:cubicBezTo>
                        <a:cubicBezTo>
                          <a:pt x="221" y="46"/>
                          <a:pt x="224" y="12"/>
                          <a:pt x="228" y="0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9488" name="Group 370"/>
              <p:cNvGrpSpPr>
                <a:grpSpLocks/>
              </p:cNvGrpSpPr>
              <p:nvPr/>
            </p:nvGrpSpPr>
            <p:grpSpPr bwMode="auto">
              <a:xfrm>
                <a:off x="2064" y="2614"/>
                <a:ext cx="1104" cy="190"/>
                <a:chOff x="461" y="1577"/>
                <a:chExt cx="1446" cy="232"/>
              </a:xfrm>
            </p:grpSpPr>
            <p:sp>
              <p:nvSpPr>
                <p:cNvPr id="19501" name="Freeform 371"/>
                <p:cNvSpPr>
                  <a:spLocks/>
                </p:cNvSpPr>
                <p:nvPr/>
              </p:nvSpPr>
              <p:spPr bwMode="auto">
                <a:xfrm rot="-10063547">
                  <a:off x="1600" y="1713"/>
                  <a:ext cx="192" cy="27"/>
                </a:xfrm>
                <a:custGeom>
                  <a:avLst/>
                  <a:gdLst>
                    <a:gd name="T0" fmla="*/ 0 w 408"/>
                    <a:gd name="T1" fmla="*/ 26 h 102"/>
                    <a:gd name="T2" fmla="*/ 21 w 408"/>
                    <a:gd name="T3" fmla="*/ 7 h 102"/>
                    <a:gd name="T4" fmla="*/ 56 w 408"/>
                    <a:gd name="T5" fmla="*/ 1 h 102"/>
                    <a:gd name="T6" fmla="*/ 90 w 408"/>
                    <a:gd name="T7" fmla="*/ 4 h 102"/>
                    <a:gd name="T8" fmla="*/ 132 w 408"/>
                    <a:gd name="T9" fmla="*/ 24 h 102"/>
                    <a:gd name="T10" fmla="*/ 169 w 408"/>
                    <a:gd name="T11" fmla="*/ 21 h 102"/>
                    <a:gd name="T12" fmla="*/ 192 w 408"/>
                    <a:gd name="T13" fmla="*/ 3 h 10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08" h="102">
                      <a:moveTo>
                        <a:pt x="0" y="99"/>
                      </a:moveTo>
                      <a:cubicBezTo>
                        <a:pt x="7" y="87"/>
                        <a:pt x="24" y="43"/>
                        <a:pt x="44" y="27"/>
                      </a:cubicBezTo>
                      <a:cubicBezTo>
                        <a:pt x="64" y="11"/>
                        <a:pt x="93" y="5"/>
                        <a:pt x="118" y="3"/>
                      </a:cubicBezTo>
                      <a:cubicBezTo>
                        <a:pt x="143" y="1"/>
                        <a:pt x="165" y="0"/>
                        <a:pt x="192" y="15"/>
                      </a:cubicBezTo>
                      <a:cubicBezTo>
                        <a:pt x="219" y="30"/>
                        <a:pt x="252" y="80"/>
                        <a:pt x="280" y="91"/>
                      </a:cubicBezTo>
                      <a:cubicBezTo>
                        <a:pt x="308" y="102"/>
                        <a:pt x="339" y="92"/>
                        <a:pt x="360" y="79"/>
                      </a:cubicBezTo>
                      <a:cubicBezTo>
                        <a:pt x="381" y="66"/>
                        <a:pt x="398" y="25"/>
                        <a:pt x="408" y="10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CC6600"/>
                    </a:gs>
                    <a:gs pos="50000">
                      <a:srgbClr val="996633"/>
                    </a:gs>
                    <a:gs pos="100000">
                      <a:srgbClr val="CC6600"/>
                    </a:gs>
                  </a:gsLst>
                  <a:lin ang="18900000" scaled="1"/>
                </a:gra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502" name="Freeform 372"/>
                <p:cNvSpPr>
                  <a:spLocks/>
                </p:cNvSpPr>
                <p:nvPr/>
              </p:nvSpPr>
              <p:spPr bwMode="auto">
                <a:xfrm rot="-9846516">
                  <a:off x="1658" y="1703"/>
                  <a:ext cx="188" cy="34"/>
                </a:xfrm>
                <a:custGeom>
                  <a:avLst/>
                  <a:gdLst>
                    <a:gd name="T0" fmla="*/ 0 w 400"/>
                    <a:gd name="T1" fmla="*/ 26 h 126"/>
                    <a:gd name="T2" fmla="*/ 23 w 400"/>
                    <a:gd name="T3" fmla="*/ 7 h 126"/>
                    <a:gd name="T4" fmla="*/ 63 w 400"/>
                    <a:gd name="T5" fmla="*/ 0 h 126"/>
                    <a:gd name="T6" fmla="*/ 96 w 400"/>
                    <a:gd name="T7" fmla="*/ 6 h 126"/>
                    <a:gd name="T8" fmla="*/ 132 w 400"/>
                    <a:gd name="T9" fmla="*/ 30 h 126"/>
                    <a:gd name="T10" fmla="*/ 171 w 400"/>
                    <a:gd name="T11" fmla="*/ 28 h 126"/>
                    <a:gd name="T12" fmla="*/ 188 w 400"/>
                    <a:gd name="T13" fmla="*/ 10 h 1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00" h="126">
                      <a:moveTo>
                        <a:pt x="0" y="97"/>
                      </a:moveTo>
                      <a:cubicBezTo>
                        <a:pt x="8" y="85"/>
                        <a:pt x="26" y="41"/>
                        <a:pt x="48" y="25"/>
                      </a:cubicBezTo>
                      <a:cubicBezTo>
                        <a:pt x="70" y="9"/>
                        <a:pt x="108" y="0"/>
                        <a:pt x="134" y="0"/>
                      </a:cubicBezTo>
                      <a:cubicBezTo>
                        <a:pt x="160" y="0"/>
                        <a:pt x="181" y="4"/>
                        <a:pt x="205" y="23"/>
                      </a:cubicBezTo>
                      <a:cubicBezTo>
                        <a:pt x="230" y="42"/>
                        <a:pt x="255" y="98"/>
                        <a:pt x="281" y="112"/>
                      </a:cubicBezTo>
                      <a:cubicBezTo>
                        <a:pt x="307" y="126"/>
                        <a:pt x="344" y="117"/>
                        <a:pt x="364" y="105"/>
                      </a:cubicBezTo>
                      <a:cubicBezTo>
                        <a:pt x="384" y="93"/>
                        <a:pt x="393" y="51"/>
                        <a:pt x="400" y="37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CC6600"/>
                    </a:gs>
                    <a:gs pos="50000">
                      <a:srgbClr val="996633"/>
                    </a:gs>
                    <a:gs pos="100000">
                      <a:srgbClr val="CC6600"/>
                    </a:gs>
                  </a:gsLst>
                  <a:lin ang="18900000" scaled="1"/>
                </a:gra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503" name="Freeform 373"/>
                <p:cNvSpPr>
                  <a:spLocks/>
                </p:cNvSpPr>
                <p:nvPr/>
              </p:nvSpPr>
              <p:spPr bwMode="auto">
                <a:xfrm rot="-10095241">
                  <a:off x="1533" y="1721"/>
                  <a:ext cx="189" cy="34"/>
                </a:xfrm>
                <a:custGeom>
                  <a:avLst/>
                  <a:gdLst>
                    <a:gd name="T0" fmla="*/ 0 w 400"/>
                    <a:gd name="T1" fmla="*/ 26 h 126"/>
                    <a:gd name="T2" fmla="*/ 23 w 400"/>
                    <a:gd name="T3" fmla="*/ 7 h 126"/>
                    <a:gd name="T4" fmla="*/ 63 w 400"/>
                    <a:gd name="T5" fmla="*/ 0 h 126"/>
                    <a:gd name="T6" fmla="*/ 97 w 400"/>
                    <a:gd name="T7" fmla="*/ 6 h 126"/>
                    <a:gd name="T8" fmla="*/ 133 w 400"/>
                    <a:gd name="T9" fmla="*/ 30 h 126"/>
                    <a:gd name="T10" fmla="*/ 172 w 400"/>
                    <a:gd name="T11" fmla="*/ 28 h 126"/>
                    <a:gd name="T12" fmla="*/ 189 w 400"/>
                    <a:gd name="T13" fmla="*/ 10 h 1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00" h="126">
                      <a:moveTo>
                        <a:pt x="0" y="97"/>
                      </a:moveTo>
                      <a:cubicBezTo>
                        <a:pt x="8" y="85"/>
                        <a:pt x="26" y="41"/>
                        <a:pt x="48" y="25"/>
                      </a:cubicBezTo>
                      <a:cubicBezTo>
                        <a:pt x="70" y="9"/>
                        <a:pt x="108" y="0"/>
                        <a:pt x="134" y="0"/>
                      </a:cubicBezTo>
                      <a:cubicBezTo>
                        <a:pt x="160" y="0"/>
                        <a:pt x="181" y="4"/>
                        <a:pt x="205" y="23"/>
                      </a:cubicBezTo>
                      <a:cubicBezTo>
                        <a:pt x="230" y="42"/>
                        <a:pt x="255" y="98"/>
                        <a:pt x="281" y="112"/>
                      </a:cubicBezTo>
                      <a:cubicBezTo>
                        <a:pt x="307" y="126"/>
                        <a:pt x="344" y="117"/>
                        <a:pt x="364" y="105"/>
                      </a:cubicBezTo>
                      <a:cubicBezTo>
                        <a:pt x="384" y="93"/>
                        <a:pt x="393" y="51"/>
                        <a:pt x="400" y="37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CC6600"/>
                    </a:gs>
                    <a:gs pos="50000">
                      <a:srgbClr val="996633"/>
                    </a:gs>
                    <a:gs pos="100000">
                      <a:srgbClr val="CC6600"/>
                    </a:gs>
                  </a:gsLst>
                  <a:lin ang="18900000" scaled="1"/>
                </a:gra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504" name="Group 374"/>
                <p:cNvGrpSpPr>
                  <a:grpSpLocks/>
                </p:cNvGrpSpPr>
                <p:nvPr/>
              </p:nvGrpSpPr>
              <p:grpSpPr bwMode="auto">
                <a:xfrm rot="-10121193">
                  <a:off x="1341" y="1714"/>
                  <a:ext cx="311" cy="77"/>
                  <a:chOff x="500" y="1699"/>
                  <a:chExt cx="660" cy="284"/>
                </a:xfrm>
              </p:grpSpPr>
              <p:sp>
                <p:nvSpPr>
                  <p:cNvPr id="19533" name="Freeform 375"/>
                  <p:cNvSpPr>
                    <a:spLocks/>
                  </p:cNvSpPr>
                  <p:nvPr/>
                </p:nvSpPr>
                <p:spPr bwMode="auto">
                  <a:xfrm>
                    <a:off x="500" y="1881"/>
                    <a:ext cx="408" cy="102"/>
                  </a:xfrm>
                  <a:custGeom>
                    <a:avLst/>
                    <a:gdLst>
                      <a:gd name="T0" fmla="*/ 0 w 408"/>
                      <a:gd name="T1" fmla="*/ 99 h 102"/>
                      <a:gd name="T2" fmla="*/ 44 w 408"/>
                      <a:gd name="T3" fmla="*/ 27 h 102"/>
                      <a:gd name="T4" fmla="*/ 118 w 408"/>
                      <a:gd name="T5" fmla="*/ 3 h 102"/>
                      <a:gd name="T6" fmla="*/ 192 w 408"/>
                      <a:gd name="T7" fmla="*/ 15 h 102"/>
                      <a:gd name="T8" fmla="*/ 280 w 408"/>
                      <a:gd name="T9" fmla="*/ 91 h 102"/>
                      <a:gd name="T10" fmla="*/ 360 w 408"/>
                      <a:gd name="T11" fmla="*/ 79 h 102"/>
                      <a:gd name="T12" fmla="*/ 408 w 408"/>
                      <a:gd name="T13" fmla="*/ 10 h 10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8" h="102">
                        <a:moveTo>
                          <a:pt x="0" y="99"/>
                        </a:moveTo>
                        <a:cubicBezTo>
                          <a:pt x="7" y="87"/>
                          <a:pt x="24" y="43"/>
                          <a:pt x="44" y="27"/>
                        </a:cubicBezTo>
                        <a:cubicBezTo>
                          <a:pt x="64" y="11"/>
                          <a:pt x="93" y="5"/>
                          <a:pt x="118" y="3"/>
                        </a:cubicBezTo>
                        <a:cubicBezTo>
                          <a:pt x="143" y="1"/>
                          <a:pt x="165" y="0"/>
                          <a:pt x="192" y="15"/>
                        </a:cubicBezTo>
                        <a:cubicBezTo>
                          <a:pt x="219" y="30"/>
                          <a:pt x="252" y="80"/>
                          <a:pt x="280" y="91"/>
                        </a:cubicBezTo>
                        <a:cubicBezTo>
                          <a:pt x="308" y="102"/>
                          <a:pt x="339" y="92"/>
                          <a:pt x="360" y="79"/>
                        </a:cubicBezTo>
                        <a:cubicBezTo>
                          <a:pt x="381" y="66"/>
                          <a:pt x="398" y="25"/>
                          <a:pt x="408" y="10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34" name="Freeform 376"/>
                  <p:cNvSpPr>
                    <a:spLocks/>
                  </p:cNvSpPr>
                  <p:nvPr/>
                </p:nvSpPr>
                <p:spPr bwMode="auto">
                  <a:xfrm>
                    <a:off x="636" y="1779"/>
                    <a:ext cx="400" cy="126"/>
                  </a:xfrm>
                  <a:custGeom>
                    <a:avLst/>
                    <a:gdLst>
                      <a:gd name="T0" fmla="*/ 0 w 400"/>
                      <a:gd name="T1" fmla="*/ 97 h 126"/>
                      <a:gd name="T2" fmla="*/ 48 w 400"/>
                      <a:gd name="T3" fmla="*/ 25 h 126"/>
                      <a:gd name="T4" fmla="*/ 134 w 400"/>
                      <a:gd name="T5" fmla="*/ 0 h 126"/>
                      <a:gd name="T6" fmla="*/ 205 w 400"/>
                      <a:gd name="T7" fmla="*/ 23 h 126"/>
                      <a:gd name="T8" fmla="*/ 281 w 400"/>
                      <a:gd name="T9" fmla="*/ 112 h 126"/>
                      <a:gd name="T10" fmla="*/ 364 w 400"/>
                      <a:gd name="T11" fmla="*/ 105 h 126"/>
                      <a:gd name="T12" fmla="*/ 400 w 400"/>
                      <a:gd name="T13" fmla="*/ 37 h 12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0" h="126">
                        <a:moveTo>
                          <a:pt x="0" y="97"/>
                        </a:moveTo>
                        <a:cubicBezTo>
                          <a:pt x="8" y="85"/>
                          <a:pt x="26" y="41"/>
                          <a:pt x="48" y="25"/>
                        </a:cubicBezTo>
                        <a:cubicBezTo>
                          <a:pt x="70" y="9"/>
                          <a:pt x="108" y="0"/>
                          <a:pt x="134" y="0"/>
                        </a:cubicBezTo>
                        <a:cubicBezTo>
                          <a:pt x="160" y="0"/>
                          <a:pt x="181" y="4"/>
                          <a:pt x="205" y="23"/>
                        </a:cubicBezTo>
                        <a:cubicBezTo>
                          <a:pt x="230" y="42"/>
                          <a:pt x="255" y="98"/>
                          <a:pt x="281" y="112"/>
                        </a:cubicBezTo>
                        <a:cubicBezTo>
                          <a:pt x="307" y="126"/>
                          <a:pt x="344" y="117"/>
                          <a:pt x="364" y="105"/>
                        </a:cubicBezTo>
                        <a:cubicBezTo>
                          <a:pt x="384" y="93"/>
                          <a:pt x="393" y="51"/>
                          <a:pt x="400" y="37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35" name="Freeform 377"/>
                  <p:cNvSpPr>
                    <a:spLocks/>
                  </p:cNvSpPr>
                  <p:nvPr/>
                </p:nvSpPr>
                <p:spPr bwMode="auto">
                  <a:xfrm rot="434215">
                    <a:off x="760" y="1699"/>
                    <a:ext cx="400" cy="126"/>
                  </a:xfrm>
                  <a:custGeom>
                    <a:avLst/>
                    <a:gdLst>
                      <a:gd name="T0" fmla="*/ 0 w 400"/>
                      <a:gd name="T1" fmla="*/ 97 h 126"/>
                      <a:gd name="T2" fmla="*/ 48 w 400"/>
                      <a:gd name="T3" fmla="*/ 25 h 126"/>
                      <a:gd name="T4" fmla="*/ 134 w 400"/>
                      <a:gd name="T5" fmla="*/ 0 h 126"/>
                      <a:gd name="T6" fmla="*/ 205 w 400"/>
                      <a:gd name="T7" fmla="*/ 23 h 126"/>
                      <a:gd name="T8" fmla="*/ 281 w 400"/>
                      <a:gd name="T9" fmla="*/ 112 h 126"/>
                      <a:gd name="T10" fmla="*/ 364 w 400"/>
                      <a:gd name="T11" fmla="*/ 105 h 126"/>
                      <a:gd name="T12" fmla="*/ 400 w 400"/>
                      <a:gd name="T13" fmla="*/ 37 h 12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0" h="126">
                        <a:moveTo>
                          <a:pt x="0" y="97"/>
                        </a:moveTo>
                        <a:cubicBezTo>
                          <a:pt x="8" y="85"/>
                          <a:pt x="26" y="41"/>
                          <a:pt x="48" y="25"/>
                        </a:cubicBezTo>
                        <a:cubicBezTo>
                          <a:pt x="70" y="9"/>
                          <a:pt x="108" y="0"/>
                          <a:pt x="134" y="0"/>
                        </a:cubicBezTo>
                        <a:cubicBezTo>
                          <a:pt x="160" y="0"/>
                          <a:pt x="181" y="4"/>
                          <a:pt x="205" y="23"/>
                        </a:cubicBezTo>
                        <a:cubicBezTo>
                          <a:pt x="230" y="42"/>
                          <a:pt x="255" y="98"/>
                          <a:pt x="281" y="112"/>
                        </a:cubicBezTo>
                        <a:cubicBezTo>
                          <a:pt x="307" y="126"/>
                          <a:pt x="344" y="117"/>
                          <a:pt x="364" y="105"/>
                        </a:cubicBezTo>
                        <a:cubicBezTo>
                          <a:pt x="384" y="93"/>
                          <a:pt x="393" y="51"/>
                          <a:pt x="400" y="37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505" name="Group 378"/>
                <p:cNvGrpSpPr>
                  <a:grpSpLocks/>
                </p:cNvGrpSpPr>
                <p:nvPr/>
              </p:nvGrpSpPr>
              <p:grpSpPr bwMode="auto">
                <a:xfrm rot="-9767010">
                  <a:off x="1137" y="1727"/>
                  <a:ext cx="311" cy="77"/>
                  <a:chOff x="500" y="1699"/>
                  <a:chExt cx="660" cy="284"/>
                </a:xfrm>
              </p:grpSpPr>
              <p:sp>
                <p:nvSpPr>
                  <p:cNvPr id="19530" name="Freeform 379"/>
                  <p:cNvSpPr>
                    <a:spLocks/>
                  </p:cNvSpPr>
                  <p:nvPr/>
                </p:nvSpPr>
                <p:spPr bwMode="auto">
                  <a:xfrm>
                    <a:off x="500" y="1881"/>
                    <a:ext cx="408" cy="102"/>
                  </a:xfrm>
                  <a:custGeom>
                    <a:avLst/>
                    <a:gdLst>
                      <a:gd name="T0" fmla="*/ 0 w 408"/>
                      <a:gd name="T1" fmla="*/ 99 h 102"/>
                      <a:gd name="T2" fmla="*/ 44 w 408"/>
                      <a:gd name="T3" fmla="*/ 27 h 102"/>
                      <a:gd name="T4" fmla="*/ 118 w 408"/>
                      <a:gd name="T5" fmla="*/ 3 h 102"/>
                      <a:gd name="T6" fmla="*/ 192 w 408"/>
                      <a:gd name="T7" fmla="*/ 15 h 102"/>
                      <a:gd name="T8" fmla="*/ 280 w 408"/>
                      <a:gd name="T9" fmla="*/ 91 h 102"/>
                      <a:gd name="T10" fmla="*/ 360 w 408"/>
                      <a:gd name="T11" fmla="*/ 79 h 102"/>
                      <a:gd name="T12" fmla="*/ 408 w 408"/>
                      <a:gd name="T13" fmla="*/ 10 h 10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8" h="102">
                        <a:moveTo>
                          <a:pt x="0" y="99"/>
                        </a:moveTo>
                        <a:cubicBezTo>
                          <a:pt x="7" y="87"/>
                          <a:pt x="24" y="43"/>
                          <a:pt x="44" y="27"/>
                        </a:cubicBezTo>
                        <a:cubicBezTo>
                          <a:pt x="64" y="11"/>
                          <a:pt x="93" y="5"/>
                          <a:pt x="118" y="3"/>
                        </a:cubicBezTo>
                        <a:cubicBezTo>
                          <a:pt x="143" y="1"/>
                          <a:pt x="165" y="0"/>
                          <a:pt x="192" y="15"/>
                        </a:cubicBezTo>
                        <a:cubicBezTo>
                          <a:pt x="219" y="30"/>
                          <a:pt x="252" y="80"/>
                          <a:pt x="280" y="91"/>
                        </a:cubicBezTo>
                        <a:cubicBezTo>
                          <a:pt x="308" y="102"/>
                          <a:pt x="339" y="92"/>
                          <a:pt x="360" y="79"/>
                        </a:cubicBezTo>
                        <a:cubicBezTo>
                          <a:pt x="381" y="66"/>
                          <a:pt x="398" y="25"/>
                          <a:pt x="408" y="10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31" name="Freeform 380"/>
                  <p:cNvSpPr>
                    <a:spLocks/>
                  </p:cNvSpPr>
                  <p:nvPr/>
                </p:nvSpPr>
                <p:spPr bwMode="auto">
                  <a:xfrm>
                    <a:off x="636" y="1779"/>
                    <a:ext cx="400" cy="126"/>
                  </a:xfrm>
                  <a:custGeom>
                    <a:avLst/>
                    <a:gdLst>
                      <a:gd name="T0" fmla="*/ 0 w 400"/>
                      <a:gd name="T1" fmla="*/ 97 h 126"/>
                      <a:gd name="T2" fmla="*/ 48 w 400"/>
                      <a:gd name="T3" fmla="*/ 25 h 126"/>
                      <a:gd name="T4" fmla="*/ 134 w 400"/>
                      <a:gd name="T5" fmla="*/ 0 h 126"/>
                      <a:gd name="T6" fmla="*/ 205 w 400"/>
                      <a:gd name="T7" fmla="*/ 23 h 126"/>
                      <a:gd name="T8" fmla="*/ 281 w 400"/>
                      <a:gd name="T9" fmla="*/ 112 h 126"/>
                      <a:gd name="T10" fmla="*/ 364 w 400"/>
                      <a:gd name="T11" fmla="*/ 105 h 126"/>
                      <a:gd name="T12" fmla="*/ 400 w 400"/>
                      <a:gd name="T13" fmla="*/ 37 h 12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0" h="126">
                        <a:moveTo>
                          <a:pt x="0" y="97"/>
                        </a:moveTo>
                        <a:cubicBezTo>
                          <a:pt x="8" y="85"/>
                          <a:pt x="26" y="41"/>
                          <a:pt x="48" y="25"/>
                        </a:cubicBezTo>
                        <a:cubicBezTo>
                          <a:pt x="70" y="9"/>
                          <a:pt x="108" y="0"/>
                          <a:pt x="134" y="0"/>
                        </a:cubicBezTo>
                        <a:cubicBezTo>
                          <a:pt x="160" y="0"/>
                          <a:pt x="181" y="4"/>
                          <a:pt x="205" y="23"/>
                        </a:cubicBezTo>
                        <a:cubicBezTo>
                          <a:pt x="230" y="42"/>
                          <a:pt x="255" y="98"/>
                          <a:pt x="281" y="112"/>
                        </a:cubicBezTo>
                        <a:cubicBezTo>
                          <a:pt x="307" y="126"/>
                          <a:pt x="344" y="117"/>
                          <a:pt x="364" y="105"/>
                        </a:cubicBezTo>
                        <a:cubicBezTo>
                          <a:pt x="384" y="93"/>
                          <a:pt x="393" y="51"/>
                          <a:pt x="400" y="37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32" name="Freeform 381"/>
                  <p:cNvSpPr>
                    <a:spLocks/>
                  </p:cNvSpPr>
                  <p:nvPr/>
                </p:nvSpPr>
                <p:spPr bwMode="auto">
                  <a:xfrm rot="434215">
                    <a:off x="760" y="1699"/>
                    <a:ext cx="400" cy="126"/>
                  </a:xfrm>
                  <a:custGeom>
                    <a:avLst/>
                    <a:gdLst>
                      <a:gd name="T0" fmla="*/ 0 w 400"/>
                      <a:gd name="T1" fmla="*/ 97 h 126"/>
                      <a:gd name="T2" fmla="*/ 48 w 400"/>
                      <a:gd name="T3" fmla="*/ 25 h 126"/>
                      <a:gd name="T4" fmla="*/ 134 w 400"/>
                      <a:gd name="T5" fmla="*/ 0 h 126"/>
                      <a:gd name="T6" fmla="*/ 205 w 400"/>
                      <a:gd name="T7" fmla="*/ 23 h 126"/>
                      <a:gd name="T8" fmla="*/ 281 w 400"/>
                      <a:gd name="T9" fmla="*/ 112 h 126"/>
                      <a:gd name="T10" fmla="*/ 364 w 400"/>
                      <a:gd name="T11" fmla="*/ 105 h 126"/>
                      <a:gd name="T12" fmla="*/ 400 w 400"/>
                      <a:gd name="T13" fmla="*/ 37 h 12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0" h="126">
                        <a:moveTo>
                          <a:pt x="0" y="97"/>
                        </a:moveTo>
                        <a:cubicBezTo>
                          <a:pt x="8" y="85"/>
                          <a:pt x="26" y="41"/>
                          <a:pt x="48" y="25"/>
                        </a:cubicBezTo>
                        <a:cubicBezTo>
                          <a:pt x="70" y="9"/>
                          <a:pt x="108" y="0"/>
                          <a:pt x="134" y="0"/>
                        </a:cubicBezTo>
                        <a:cubicBezTo>
                          <a:pt x="160" y="0"/>
                          <a:pt x="181" y="4"/>
                          <a:pt x="205" y="23"/>
                        </a:cubicBezTo>
                        <a:cubicBezTo>
                          <a:pt x="230" y="42"/>
                          <a:pt x="255" y="98"/>
                          <a:pt x="281" y="112"/>
                        </a:cubicBezTo>
                        <a:cubicBezTo>
                          <a:pt x="307" y="126"/>
                          <a:pt x="344" y="117"/>
                          <a:pt x="364" y="105"/>
                        </a:cubicBezTo>
                        <a:cubicBezTo>
                          <a:pt x="384" y="93"/>
                          <a:pt x="393" y="51"/>
                          <a:pt x="400" y="37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506" name="Group 382"/>
                <p:cNvGrpSpPr>
                  <a:grpSpLocks/>
                </p:cNvGrpSpPr>
                <p:nvPr/>
              </p:nvGrpSpPr>
              <p:grpSpPr bwMode="auto">
                <a:xfrm rot="-9275821">
                  <a:off x="955" y="1728"/>
                  <a:ext cx="297" cy="81"/>
                  <a:chOff x="500" y="1699"/>
                  <a:chExt cx="660" cy="284"/>
                </a:xfrm>
              </p:grpSpPr>
              <p:sp>
                <p:nvSpPr>
                  <p:cNvPr id="19527" name="Freeform 383"/>
                  <p:cNvSpPr>
                    <a:spLocks/>
                  </p:cNvSpPr>
                  <p:nvPr/>
                </p:nvSpPr>
                <p:spPr bwMode="auto">
                  <a:xfrm>
                    <a:off x="500" y="1881"/>
                    <a:ext cx="408" cy="102"/>
                  </a:xfrm>
                  <a:custGeom>
                    <a:avLst/>
                    <a:gdLst>
                      <a:gd name="T0" fmla="*/ 0 w 408"/>
                      <a:gd name="T1" fmla="*/ 99 h 102"/>
                      <a:gd name="T2" fmla="*/ 44 w 408"/>
                      <a:gd name="T3" fmla="*/ 27 h 102"/>
                      <a:gd name="T4" fmla="*/ 118 w 408"/>
                      <a:gd name="T5" fmla="*/ 3 h 102"/>
                      <a:gd name="T6" fmla="*/ 192 w 408"/>
                      <a:gd name="T7" fmla="*/ 15 h 102"/>
                      <a:gd name="T8" fmla="*/ 280 w 408"/>
                      <a:gd name="T9" fmla="*/ 91 h 102"/>
                      <a:gd name="T10" fmla="*/ 360 w 408"/>
                      <a:gd name="T11" fmla="*/ 79 h 102"/>
                      <a:gd name="T12" fmla="*/ 408 w 408"/>
                      <a:gd name="T13" fmla="*/ 10 h 10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8" h="102">
                        <a:moveTo>
                          <a:pt x="0" y="99"/>
                        </a:moveTo>
                        <a:cubicBezTo>
                          <a:pt x="7" y="87"/>
                          <a:pt x="24" y="43"/>
                          <a:pt x="44" y="27"/>
                        </a:cubicBezTo>
                        <a:cubicBezTo>
                          <a:pt x="64" y="11"/>
                          <a:pt x="93" y="5"/>
                          <a:pt x="118" y="3"/>
                        </a:cubicBezTo>
                        <a:cubicBezTo>
                          <a:pt x="143" y="1"/>
                          <a:pt x="165" y="0"/>
                          <a:pt x="192" y="15"/>
                        </a:cubicBezTo>
                        <a:cubicBezTo>
                          <a:pt x="219" y="30"/>
                          <a:pt x="252" y="80"/>
                          <a:pt x="280" y="91"/>
                        </a:cubicBezTo>
                        <a:cubicBezTo>
                          <a:pt x="308" y="102"/>
                          <a:pt x="339" y="92"/>
                          <a:pt x="360" y="79"/>
                        </a:cubicBezTo>
                        <a:cubicBezTo>
                          <a:pt x="381" y="66"/>
                          <a:pt x="398" y="25"/>
                          <a:pt x="408" y="10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28" name="Freeform 384"/>
                  <p:cNvSpPr>
                    <a:spLocks/>
                  </p:cNvSpPr>
                  <p:nvPr/>
                </p:nvSpPr>
                <p:spPr bwMode="auto">
                  <a:xfrm>
                    <a:off x="636" y="1779"/>
                    <a:ext cx="400" cy="126"/>
                  </a:xfrm>
                  <a:custGeom>
                    <a:avLst/>
                    <a:gdLst>
                      <a:gd name="T0" fmla="*/ 0 w 400"/>
                      <a:gd name="T1" fmla="*/ 97 h 126"/>
                      <a:gd name="T2" fmla="*/ 48 w 400"/>
                      <a:gd name="T3" fmla="*/ 25 h 126"/>
                      <a:gd name="T4" fmla="*/ 134 w 400"/>
                      <a:gd name="T5" fmla="*/ 0 h 126"/>
                      <a:gd name="T6" fmla="*/ 205 w 400"/>
                      <a:gd name="T7" fmla="*/ 23 h 126"/>
                      <a:gd name="T8" fmla="*/ 281 w 400"/>
                      <a:gd name="T9" fmla="*/ 112 h 126"/>
                      <a:gd name="T10" fmla="*/ 364 w 400"/>
                      <a:gd name="T11" fmla="*/ 105 h 126"/>
                      <a:gd name="T12" fmla="*/ 400 w 400"/>
                      <a:gd name="T13" fmla="*/ 37 h 12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0" h="126">
                        <a:moveTo>
                          <a:pt x="0" y="97"/>
                        </a:moveTo>
                        <a:cubicBezTo>
                          <a:pt x="8" y="85"/>
                          <a:pt x="26" y="41"/>
                          <a:pt x="48" y="25"/>
                        </a:cubicBezTo>
                        <a:cubicBezTo>
                          <a:pt x="70" y="9"/>
                          <a:pt x="108" y="0"/>
                          <a:pt x="134" y="0"/>
                        </a:cubicBezTo>
                        <a:cubicBezTo>
                          <a:pt x="160" y="0"/>
                          <a:pt x="181" y="4"/>
                          <a:pt x="205" y="23"/>
                        </a:cubicBezTo>
                        <a:cubicBezTo>
                          <a:pt x="230" y="42"/>
                          <a:pt x="255" y="98"/>
                          <a:pt x="281" y="112"/>
                        </a:cubicBezTo>
                        <a:cubicBezTo>
                          <a:pt x="307" y="126"/>
                          <a:pt x="344" y="117"/>
                          <a:pt x="364" y="105"/>
                        </a:cubicBezTo>
                        <a:cubicBezTo>
                          <a:pt x="384" y="93"/>
                          <a:pt x="393" y="51"/>
                          <a:pt x="400" y="37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29" name="Freeform 385"/>
                  <p:cNvSpPr>
                    <a:spLocks/>
                  </p:cNvSpPr>
                  <p:nvPr/>
                </p:nvSpPr>
                <p:spPr bwMode="auto">
                  <a:xfrm rot="434215">
                    <a:off x="760" y="1699"/>
                    <a:ext cx="400" cy="126"/>
                  </a:xfrm>
                  <a:custGeom>
                    <a:avLst/>
                    <a:gdLst>
                      <a:gd name="T0" fmla="*/ 0 w 400"/>
                      <a:gd name="T1" fmla="*/ 97 h 126"/>
                      <a:gd name="T2" fmla="*/ 48 w 400"/>
                      <a:gd name="T3" fmla="*/ 25 h 126"/>
                      <a:gd name="T4" fmla="*/ 134 w 400"/>
                      <a:gd name="T5" fmla="*/ 0 h 126"/>
                      <a:gd name="T6" fmla="*/ 205 w 400"/>
                      <a:gd name="T7" fmla="*/ 23 h 126"/>
                      <a:gd name="T8" fmla="*/ 281 w 400"/>
                      <a:gd name="T9" fmla="*/ 112 h 126"/>
                      <a:gd name="T10" fmla="*/ 364 w 400"/>
                      <a:gd name="T11" fmla="*/ 105 h 126"/>
                      <a:gd name="T12" fmla="*/ 400 w 400"/>
                      <a:gd name="T13" fmla="*/ 37 h 12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0" h="126">
                        <a:moveTo>
                          <a:pt x="0" y="97"/>
                        </a:moveTo>
                        <a:cubicBezTo>
                          <a:pt x="8" y="85"/>
                          <a:pt x="26" y="41"/>
                          <a:pt x="48" y="25"/>
                        </a:cubicBezTo>
                        <a:cubicBezTo>
                          <a:pt x="70" y="9"/>
                          <a:pt x="108" y="0"/>
                          <a:pt x="134" y="0"/>
                        </a:cubicBezTo>
                        <a:cubicBezTo>
                          <a:pt x="160" y="0"/>
                          <a:pt x="181" y="4"/>
                          <a:pt x="205" y="23"/>
                        </a:cubicBezTo>
                        <a:cubicBezTo>
                          <a:pt x="230" y="42"/>
                          <a:pt x="255" y="98"/>
                          <a:pt x="281" y="112"/>
                        </a:cubicBezTo>
                        <a:cubicBezTo>
                          <a:pt x="307" y="126"/>
                          <a:pt x="344" y="117"/>
                          <a:pt x="364" y="105"/>
                        </a:cubicBezTo>
                        <a:cubicBezTo>
                          <a:pt x="384" y="93"/>
                          <a:pt x="393" y="51"/>
                          <a:pt x="400" y="37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507" name="Group 386"/>
                <p:cNvGrpSpPr>
                  <a:grpSpLocks/>
                </p:cNvGrpSpPr>
                <p:nvPr/>
              </p:nvGrpSpPr>
              <p:grpSpPr bwMode="auto">
                <a:xfrm rot="253299">
                  <a:off x="461" y="1577"/>
                  <a:ext cx="418" cy="211"/>
                  <a:chOff x="1606" y="2128"/>
                  <a:chExt cx="418" cy="211"/>
                </a:xfrm>
              </p:grpSpPr>
              <p:grpSp>
                <p:nvGrpSpPr>
                  <p:cNvPr id="19514" name="Group 387"/>
                  <p:cNvGrpSpPr>
                    <a:grpSpLocks/>
                  </p:cNvGrpSpPr>
                  <p:nvPr/>
                </p:nvGrpSpPr>
                <p:grpSpPr bwMode="auto">
                  <a:xfrm>
                    <a:off x="1692" y="2156"/>
                    <a:ext cx="332" cy="183"/>
                    <a:chOff x="1692" y="2156"/>
                    <a:chExt cx="332" cy="183"/>
                  </a:xfrm>
                </p:grpSpPr>
                <p:sp>
                  <p:nvSpPr>
                    <p:cNvPr id="19524" name="Freeform 388"/>
                    <p:cNvSpPr>
                      <a:spLocks/>
                    </p:cNvSpPr>
                    <p:nvPr/>
                  </p:nvSpPr>
                  <p:spPr bwMode="auto">
                    <a:xfrm rot="-5664353">
                      <a:off x="1662" y="2186"/>
                      <a:ext cx="111" cy="51"/>
                    </a:xfrm>
                    <a:custGeom>
                      <a:avLst/>
                      <a:gdLst>
                        <a:gd name="T0" fmla="*/ 0 w 408"/>
                        <a:gd name="T1" fmla="*/ 50 h 102"/>
                        <a:gd name="T2" fmla="*/ 12 w 408"/>
                        <a:gd name="T3" fmla="*/ 14 h 102"/>
                        <a:gd name="T4" fmla="*/ 32 w 408"/>
                        <a:gd name="T5" fmla="*/ 2 h 102"/>
                        <a:gd name="T6" fmla="*/ 52 w 408"/>
                        <a:gd name="T7" fmla="*/ 8 h 102"/>
                        <a:gd name="T8" fmla="*/ 76 w 408"/>
                        <a:gd name="T9" fmla="*/ 46 h 102"/>
                        <a:gd name="T10" fmla="*/ 98 w 408"/>
                        <a:gd name="T11" fmla="*/ 40 h 102"/>
                        <a:gd name="T12" fmla="*/ 111 w 408"/>
                        <a:gd name="T13" fmla="*/ 5 h 10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8" h="102">
                          <a:moveTo>
                            <a:pt x="0" y="99"/>
                          </a:moveTo>
                          <a:cubicBezTo>
                            <a:pt x="7" y="87"/>
                            <a:pt x="24" y="43"/>
                            <a:pt x="44" y="27"/>
                          </a:cubicBezTo>
                          <a:cubicBezTo>
                            <a:pt x="64" y="11"/>
                            <a:pt x="93" y="5"/>
                            <a:pt x="118" y="3"/>
                          </a:cubicBezTo>
                          <a:cubicBezTo>
                            <a:pt x="143" y="1"/>
                            <a:pt x="165" y="0"/>
                            <a:pt x="192" y="15"/>
                          </a:cubicBezTo>
                          <a:cubicBezTo>
                            <a:pt x="219" y="30"/>
                            <a:pt x="252" y="80"/>
                            <a:pt x="280" y="91"/>
                          </a:cubicBezTo>
                          <a:cubicBezTo>
                            <a:pt x="308" y="102"/>
                            <a:pt x="339" y="92"/>
                            <a:pt x="360" y="79"/>
                          </a:cubicBezTo>
                          <a:cubicBezTo>
                            <a:pt x="381" y="66"/>
                            <a:pt x="398" y="25"/>
                            <a:pt x="408" y="10"/>
                          </a:cubicBezTo>
                        </a:path>
                      </a:pathLst>
                    </a:custGeom>
                    <a:solidFill>
                      <a:srgbClr val="CC9900"/>
                    </a:soli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525" name="Freeform 389"/>
                    <p:cNvSpPr>
                      <a:spLocks/>
                    </p:cNvSpPr>
                    <p:nvPr/>
                  </p:nvSpPr>
                  <p:spPr bwMode="auto">
                    <a:xfrm rot="-7401987">
                      <a:off x="1952" y="2268"/>
                      <a:ext cx="95" cy="48"/>
                    </a:xfrm>
                    <a:custGeom>
                      <a:avLst/>
                      <a:gdLst>
                        <a:gd name="T0" fmla="*/ 0 w 408"/>
                        <a:gd name="T1" fmla="*/ 47 h 102"/>
                        <a:gd name="T2" fmla="*/ 10 w 408"/>
                        <a:gd name="T3" fmla="*/ 13 h 102"/>
                        <a:gd name="T4" fmla="*/ 27 w 408"/>
                        <a:gd name="T5" fmla="*/ 1 h 102"/>
                        <a:gd name="T6" fmla="*/ 45 w 408"/>
                        <a:gd name="T7" fmla="*/ 7 h 102"/>
                        <a:gd name="T8" fmla="*/ 65 w 408"/>
                        <a:gd name="T9" fmla="*/ 43 h 102"/>
                        <a:gd name="T10" fmla="*/ 84 w 408"/>
                        <a:gd name="T11" fmla="*/ 37 h 102"/>
                        <a:gd name="T12" fmla="*/ 95 w 408"/>
                        <a:gd name="T13" fmla="*/ 5 h 10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8" h="102">
                          <a:moveTo>
                            <a:pt x="0" y="99"/>
                          </a:moveTo>
                          <a:cubicBezTo>
                            <a:pt x="7" y="87"/>
                            <a:pt x="24" y="43"/>
                            <a:pt x="44" y="27"/>
                          </a:cubicBezTo>
                          <a:cubicBezTo>
                            <a:pt x="64" y="11"/>
                            <a:pt x="93" y="5"/>
                            <a:pt x="118" y="3"/>
                          </a:cubicBezTo>
                          <a:cubicBezTo>
                            <a:pt x="143" y="1"/>
                            <a:pt x="165" y="0"/>
                            <a:pt x="192" y="15"/>
                          </a:cubicBezTo>
                          <a:cubicBezTo>
                            <a:pt x="219" y="30"/>
                            <a:pt x="252" y="80"/>
                            <a:pt x="280" y="91"/>
                          </a:cubicBezTo>
                          <a:cubicBezTo>
                            <a:pt x="308" y="102"/>
                            <a:pt x="339" y="92"/>
                            <a:pt x="360" y="79"/>
                          </a:cubicBezTo>
                          <a:cubicBezTo>
                            <a:pt x="381" y="66"/>
                            <a:pt x="398" y="25"/>
                            <a:pt x="408" y="10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526" name="Freeform 390"/>
                    <p:cNvSpPr>
                      <a:spLocks/>
                    </p:cNvSpPr>
                    <p:nvPr/>
                  </p:nvSpPr>
                  <p:spPr bwMode="auto">
                    <a:xfrm rot="-6967771">
                      <a:off x="1854" y="2257"/>
                      <a:ext cx="93" cy="59"/>
                    </a:xfrm>
                    <a:custGeom>
                      <a:avLst/>
                      <a:gdLst>
                        <a:gd name="T0" fmla="*/ 0 w 400"/>
                        <a:gd name="T1" fmla="*/ 45 h 126"/>
                        <a:gd name="T2" fmla="*/ 11 w 400"/>
                        <a:gd name="T3" fmla="*/ 12 h 126"/>
                        <a:gd name="T4" fmla="*/ 31 w 400"/>
                        <a:gd name="T5" fmla="*/ 0 h 126"/>
                        <a:gd name="T6" fmla="*/ 48 w 400"/>
                        <a:gd name="T7" fmla="*/ 11 h 126"/>
                        <a:gd name="T8" fmla="*/ 65 w 400"/>
                        <a:gd name="T9" fmla="*/ 52 h 126"/>
                        <a:gd name="T10" fmla="*/ 85 w 400"/>
                        <a:gd name="T11" fmla="*/ 49 h 126"/>
                        <a:gd name="T12" fmla="*/ 93 w 400"/>
                        <a:gd name="T13" fmla="*/ 17 h 12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0" h="126">
                          <a:moveTo>
                            <a:pt x="0" y="97"/>
                          </a:moveTo>
                          <a:cubicBezTo>
                            <a:pt x="8" y="85"/>
                            <a:pt x="26" y="41"/>
                            <a:pt x="48" y="25"/>
                          </a:cubicBezTo>
                          <a:cubicBezTo>
                            <a:pt x="70" y="9"/>
                            <a:pt x="108" y="0"/>
                            <a:pt x="134" y="0"/>
                          </a:cubicBezTo>
                          <a:cubicBezTo>
                            <a:pt x="160" y="0"/>
                            <a:pt x="181" y="4"/>
                            <a:pt x="205" y="23"/>
                          </a:cubicBezTo>
                          <a:cubicBezTo>
                            <a:pt x="230" y="42"/>
                            <a:pt x="255" y="98"/>
                            <a:pt x="281" y="112"/>
                          </a:cubicBezTo>
                          <a:cubicBezTo>
                            <a:pt x="307" y="126"/>
                            <a:pt x="344" y="117"/>
                            <a:pt x="364" y="105"/>
                          </a:cubicBezTo>
                          <a:cubicBezTo>
                            <a:pt x="384" y="93"/>
                            <a:pt x="393" y="51"/>
                            <a:pt x="400" y="37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9515" name="Group 391"/>
                  <p:cNvGrpSpPr>
                    <a:grpSpLocks/>
                  </p:cNvGrpSpPr>
                  <p:nvPr/>
                </p:nvGrpSpPr>
                <p:grpSpPr bwMode="auto">
                  <a:xfrm>
                    <a:off x="1606" y="2128"/>
                    <a:ext cx="372" cy="208"/>
                    <a:chOff x="1606" y="2128"/>
                    <a:chExt cx="372" cy="208"/>
                  </a:xfrm>
                </p:grpSpPr>
                <p:grpSp>
                  <p:nvGrpSpPr>
                    <p:cNvPr id="19516" name="Group 39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49" y="2131"/>
                      <a:ext cx="329" cy="205"/>
                      <a:chOff x="1649" y="2131"/>
                      <a:chExt cx="329" cy="205"/>
                    </a:xfrm>
                  </p:grpSpPr>
                  <p:sp>
                    <p:nvSpPr>
                      <p:cNvPr id="19518" name="Freeform 393"/>
                      <p:cNvSpPr>
                        <a:spLocks/>
                      </p:cNvSpPr>
                      <p:nvPr/>
                    </p:nvSpPr>
                    <p:spPr bwMode="auto">
                      <a:xfrm rot="-7401987">
                        <a:off x="1903" y="2260"/>
                        <a:ext cx="92" cy="59"/>
                      </a:xfrm>
                      <a:custGeom>
                        <a:avLst/>
                        <a:gdLst>
                          <a:gd name="T0" fmla="*/ 0 w 400"/>
                          <a:gd name="T1" fmla="*/ 45 h 126"/>
                          <a:gd name="T2" fmla="*/ 11 w 400"/>
                          <a:gd name="T3" fmla="*/ 12 h 126"/>
                          <a:gd name="T4" fmla="*/ 31 w 400"/>
                          <a:gd name="T5" fmla="*/ 0 h 126"/>
                          <a:gd name="T6" fmla="*/ 47 w 400"/>
                          <a:gd name="T7" fmla="*/ 11 h 126"/>
                          <a:gd name="T8" fmla="*/ 65 w 400"/>
                          <a:gd name="T9" fmla="*/ 52 h 126"/>
                          <a:gd name="T10" fmla="*/ 84 w 400"/>
                          <a:gd name="T11" fmla="*/ 49 h 126"/>
                          <a:gd name="T12" fmla="*/ 92 w 400"/>
                          <a:gd name="T13" fmla="*/ 17 h 12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0" t="0" r="r" b="b"/>
                        <a:pathLst>
                          <a:path w="400" h="126">
                            <a:moveTo>
                              <a:pt x="0" y="97"/>
                            </a:moveTo>
                            <a:cubicBezTo>
                              <a:pt x="8" y="85"/>
                              <a:pt x="26" y="41"/>
                              <a:pt x="48" y="25"/>
                            </a:cubicBezTo>
                            <a:cubicBezTo>
                              <a:pt x="70" y="9"/>
                              <a:pt x="108" y="0"/>
                              <a:pt x="134" y="0"/>
                            </a:cubicBezTo>
                            <a:cubicBezTo>
                              <a:pt x="160" y="0"/>
                              <a:pt x="181" y="4"/>
                              <a:pt x="205" y="23"/>
                            </a:cubicBezTo>
                            <a:cubicBezTo>
                              <a:pt x="230" y="42"/>
                              <a:pt x="255" y="98"/>
                              <a:pt x="281" y="112"/>
                            </a:cubicBezTo>
                            <a:cubicBezTo>
                              <a:pt x="307" y="126"/>
                              <a:pt x="344" y="117"/>
                              <a:pt x="364" y="105"/>
                            </a:cubicBezTo>
                            <a:cubicBezTo>
                              <a:pt x="384" y="93"/>
                              <a:pt x="393" y="51"/>
                              <a:pt x="400" y="37"/>
                            </a:cubicBezTo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CC6600"/>
                          </a:gs>
                          <a:gs pos="50000">
                            <a:srgbClr val="996633"/>
                          </a:gs>
                          <a:gs pos="100000">
                            <a:srgbClr val="CC6600"/>
                          </a:gs>
                        </a:gsLst>
                        <a:lin ang="18900000" scaled="1"/>
                      </a:gradFill>
                      <a:ln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19519" name="Group 39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725" y="2188"/>
                        <a:ext cx="154" cy="143"/>
                        <a:chOff x="1728" y="2185"/>
                        <a:chExt cx="154" cy="143"/>
                      </a:xfrm>
                    </p:grpSpPr>
                    <p:sp>
                      <p:nvSpPr>
                        <p:cNvPr id="19521" name="Freeform 395"/>
                        <p:cNvSpPr>
                          <a:spLocks/>
                        </p:cNvSpPr>
                        <p:nvPr/>
                      </p:nvSpPr>
                      <p:spPr bwMode="auto">
                        <a:xfrm rot="-6731385">
                          <a:off x="1802" y="2249"/>
                          <a:ext cx="111" cy="48"/>
                        </a:xfrm>
                        <a:custGeom>
                          <a:avLst/>
                          <a:gdLst>
                            <a:gd name="T0" fmla="*/ 0 w 408"/>
                            <a:gd name="T1" fmla="*/ 47 h 102"/>
                            <a:gd name="T2" fmla="*/ 12 w 408"/>
                            <a:gd name="T3" fmla="*/ 13 h 102"/>
                            <a:gd name="T4" fmla="*/ 32 w 408"/>
                            <a:gd name="T5" fmla="*/ 1 h 102"/>
                            <a:gd name="T6" fmla="*/ 52 w 408"/>
                            <a:gd name="T7" fmla="*/ 7 h 102"/>
                            <a:gd name="T8" fmla="*/ 76 w 408"/>
                            <a:gd name="T9" fmla="*/ 43 h 102"/>
                            <a:gd name="T10" fmla="*/ 98 w 408"/>
                            <a:gd name="T11" fmla="*/ 37 h 102"/>
                            <a:gd name="T12" fmla="*/ 111 w 408"/>
                            <a:gd name="T13" fmla="*/ 5 h 102"/>
                            <a:gd name="T14" fmla="*/ 0 60000 65536"/>
                            <a:gd name="T15" fmla="*/ 0 60000 65536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</a:gdLst>
                          <a:ahLst/>
                          <a:cxnLst>
                            <a:cxn ang="T14">
                              <a:pos x="T0" y="T1"/>
                            </a:cxn>
                            <a:cxn ang="T15">
                              <a:pos x="T2" y="T3"/>
                            </a:cxn>
                            <a:cxn ang="T16">
                              <a:pos x="T4" y="T5"/>
                            </a:cxn>
                            <a:cxn ang="T17">
                              <a:pos x="T6" y="T7"/>
                            </a:cxn>
                            <a:cxn ang="T18">
                              <a:pos x="T8" y="T9"/>
                            </a:cxn>
                            <a:cxn ang="T19">
                              <a:pos x="T10" y="T11"/>
                            </a:cxn>
                            <a:cxn ang="T20">
                              <a:pos x="T12" y="T13"/>
                            </a:cxn>
                          </a:cxnLst>
                          <a:rect l="0" t="0" r="r" b="b"/>
                          <a:pathLst>
                            <a:path w="408" h="102">
                              <a:moveTo>
                                <a:pt x="0" y="99"/>
                              </a:moveTo>
                              <a:cubicBezTo>
                                <a:pt x="7" y="87"/>
                                <a:pt x="24" y="43"/>
                                <a:pt x="44" y="27"/>
                              </a:cubicBezTo>
                              <a:cubicBezTo>
                                <a:pt x="64" y="11"/>
                                <a:pt x="93" y="5"/>
                                <a:pt x="118" y="3"/>
                              </a:cubicBezTo>
                              <a:cubicBezTo>
                                <a:pt x="143" y="1"/>
                                <a:pt x="165" y="0"/>
                                <a:pt x="192" y="15"/>
                              </a:cubicBezTo>
                              <a:cubicBezTo>
                                <a:pt x="219" y="30"/>
                                <a:pt x="252" y="80"/>
                                <a:pt x="280" y="91"/>
                              </a:cubicBezTo>
                              <a:cubicBezTo>
                                <a:pt x="308" y="102"/>
                                <a:pt x="339" y="92"/>
                                <a:pt x="360" y="79"/>
                              </a:cubicBezTo>
                              <a:cubicBezTo>
                                <a:pt x="381" y="66"/>
                                <a:pt x="398" y="25"/>
                                <a:pt x="408" y="10"/>
                              </a:cubicBezTo>
                            </a:path>
                          </a:pathLst>
                        </a:custGeom>
                        <a:gradFill rotWithShape="1">
                          <a:gsLst>
                            <a:gs pos="0">
                              <a:srgbClr val="CC6600"/>
                            </a:gs>
                            <a:gs pos="50000">
                              <a:srgbClr val="996633"/>
                            </a:gs>
                            <a:gs pos="100000">
                              <a:srgbClr val="CC6600"/>
                            </a:gs>
                          </a:gsLst>
                          <a:lin ang="18900000" scaled="1"/>
                        </a:gradFill>
                        <a:ln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522" name="Freeform 396"/>
                        <p:cNvSpPr>
                          <a:spLocks/>
                        </p:cNvSpPr>
                        <p:nvPr/>
                      </p:nvSpPr>
                      <p:spPr bwMode="auto">
                        <a:xfrm rot="-6731385">
                          <a:off x="1752" y="2226"/>
                          <a:ext cx="108" cy="59"/>
                        </a:xfrm>
                        <a:custGeom>
                          <a:avLst/>
                          <a:gdLst>
                            <a:gd name="T0" fmla="*/ 0 w 400"/>
                            <a:gd name="T1" fmla="*/ 45 h 126"/>
                            <a:gd name="T2" fmla="*/ 13 w 400"/>
                            <a:gd name="T3" fmla="*/ 12 h 126"/>
                            <a:gd name="T4" fmla="*/ 36 w 400"/>
                            <a:gd name="T5" fmla="*/ 0 h 126"/>
                            <a:gd name="T6" fmla="*/ 55 w 400"/>
                            <a:gd name="T7" fmla="*/ 11 h 126"/>
                            <a:gd name="T8" fmla="*/ 76 w 400"/>
                            <a:gd name="T9" fmla="*/ 52 h 126"/>
                            <a:gd name="T10" fmla="*/ 98 w 400"/>
                            <a:gd name="T11" fmla="*/ 49 h 126"/>
                            <a:gd name="T12" fmla="*/ 108 w 400"/>
                            <a:gd name="T13" fmla="*/ 17 h 126"/>
                            <a:gd name="T14" fmla="*/ 0 60000 65536"/>
                            <a:gd name="T15" fmla="*/ 0 60000 65536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</a:gdLst>
                          <a:ahLst/>
                          <a:cxnLst>
                            <a:cxn ang="T14">
                              <a:pos x="T0" y="T1"/>
                            </a:cxn>
                            <a:cxn ang="T15">
                              <a:pos x="T2" y="T3"/>
                            </a:cxn>
                            <a:cxn ang="T16">
                              <a:pos x="T4" y="T5"/>
                            </a:cxn>
                            <a:cxn ang="T17">
                              <a:pos x="T6" y="T7"/>
                            </a:cxn>
                            <a:cxn ang="T18">
                              <a:pos x="T8" y="T9"/>
                            </a:cxn>
                            <a:cxn ang="T19">
                              <a:pos x="T10" y="T11"/>
                            </a:cxn>
                            <a:cxn ang="T20">
                              <a:pos x="T12" y="T13"/>
                            </a:cxn>
                          </a:cxnLst>
                          <a:rect l="0" t="0" r="r" b="b"/>
                          <a:pathLst>
                            <a:path w="400" h="126">
                              <a:moveTo>
                                <a:pt x="0" y="97"/>
                              </a:moveTo>
                              <a:cubicBezTo>
                                <a:pt x="8" y="85"/>
                                <a:pt x="26" y="41"/>
                                <a:pt x="48" y="25"/>
                              </a:cubicBezTo>
                              <a:cubicBezTo>
                                <a:pt x="70" y="9"/>
                                <a:pt x="108" y="0"/>
                                <a:pt x="134" y="0"/>
                              </a:cubicBezTo>
                              <a:cubicBezTo>
                                <a:pt x="160" y="0"/>
                                <a:pt x="181" y="4"/>
                                <a:pt x="205" y="23"/>
                              </a:cubicBezTo>
                              <a:cubicBezTo>
                                <a:pt x="230" y="42"/>
                                <a:pt x="255" y="98"/>
                                <a:pt x="281" y="112"/>
                              </a:cubicBezTo>
                              <a:cubicBezTo>
                                <a:pt x="307" y="126"/>
                                <a:pt x="344" y="117"/>
                                <a:pt x="364" y="105"/>
                              </a:cubicBezTo>
                              <a:cubicBezTo>
                                <a:pt x="384" y="93"/>
                                <a:pt x="393" y="51"/>
                                <a:pt x="400" y="37"/>
                              </a:cubicBezTo>
                            </a:path>
                          </a:pathLst>
                        </a:custGeom>
                        <a:gradFill rotWithShape="1">
                          <a:gsLst>
                            <a:gs pos="0">
                              <a:srgbClr val="CC6600"/>
                            </a:gs>
                            <a:gs pos="50000">
                              <a:srgbClr val="996633"/>
                            </a:gs>
                            <a:gs pos="100000">
                              <a:srgbClr val="CC6600"/>
                            </a:gs>
                          </a:gsLst>
                          <a:lin ang="18900000" scaled="1"/>
                        </a:gradFill>
                        <a:ln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523" name="Freeform 397"/>
                        <p:cNvSpPr>
                          <a:spLocks/>
                        </p:cNvSpPr>
                        <p:nvPr/>
                      </p:nvSpPr>
                      <p:spPr bwMode="auto">
                        <a:xfrm rot="-6297170">
                          <a:off x="1704" y="2209"/>
                          <a:ext cx="108" cy="59"/>
                        </a:xfrm>
                        <a:custGeom>
                          <a:avLst/>
                          <a:gdLst>
                            <a:gd name="T0" fmla="*/ 0 w 400"/>
                            <a:gd name="T1" fmla="*/ 45 h 126"/>
                            <a:gd name="T2" fmla="*/ 13 w 400"/>
                            <a:gd name="T3" fmla="*/ 12 h 126"/>
                            <a:gd name="T4" fmla="*/ 36 w 400"/>
                            <a:gd name="T5" fmla="*/ 0 h 126"/>
                            <a:gd name="T6" fmla="*/ 55 w 400"/>
                            <a:gd name="T7" fmla="*/ 11 h 126"/>
                            <a:gd name="T8" fmla="*/ 76 w 400"/>
                            <a:gd name="T9" fmla="*/ 52 h 126"/>
                            <a:gd name="T10" fmla="*/ 98 w 400"/>
                            <a:gd name="T11" fmla="*/ 49 h 126"/>
                            <a:gd name="T12" fmla="*/ 108 w 400"/>
                            <a:gd name="T13" fmla="*/ 17 h 126"/>
                            <a:gd name="T14" fmla="*/ 0 60000 65536"/>
                            <a:gd name="T15" fmla="*/ 0 60000 65536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</a:gdLst>
                          <a:ahLst/>
                          <a:cxnLst>
                            <a:cxn ang="T14">
                              <a:pos x="T0" y="T1"/>
                            </a:cxn>
                            <a:cxn ang="T15">
                              <a:pos x="T2" y="T3"/>
                            </a:cxn>
                            <a:cxn ang="T16">
                              <a:pos x="T4" y="T5"/>
                            </a:cxn>
                            <a:cxn ang="T17">
                              <a:pos x="T6" y="T7"/>
                            </a:cxn>
                            <a:cxn ang="T18">
                              <a:pos x="T8" y="T9"/>
                            </a:cxn>
                            <a:cxn ang="T19">
                              <a:pos x="T10" y="T11"/>
                            </a:cxn>
                            <a:cxn ang="T20">
                              <a:pos x="T12" y="T13"/>
                            </a:cxn>
                          </a:cxnLst>
                          <a:rect l="0" t="0" r="r" b="b"/>
                          <a:pathLst>
                            <a:path w="400" h="126">
                              <a:moveTo>
                                <a:pt x="0" y="97"/>
                              </a:moveTo>
                              <a:cubicBezTo>
                                <a:pt x="8" y="85"/>
                                <a:pt x="26" y="41"/>
                                <a:pt x="48" y="25"/>
                              </a:cubicBezTo>
                              <a:cubicBezTo>
                                <a:pt x="70" y="9"/>
                                <a:pt x="108" y="0"/>
                                <a:pt x="134" y="0"/>
                              </a:cubicBezTo>
                              <a:cubicBezTo>
                                <a:pt x="160" y="0"/>
                                <a:pt x="181" y="4"/>
                                <a:pt x="205" y="23"/>
                              </a:cubicBezTo>
                              <a:cubicBezTo>
                                <a:pt x="230" y="42"/>
                                <a:pt x="255" y="98"/>
                                <a:pt x="281" y="112"/>
                              </a:cubicBezTo>
                              <a:cubicBezTo>
                                <a:pt x="307" y="126"/>
                                <a:pt x="344" y="117"/>
                                <a:pt x="364" y="105"/>
                              </a:cubicBezTo>
                              <a:cubicBezTo>
                                <a:pt x="384" y="93"/>
                                <a:pt x="393" y="51"/>
                                <a:pt x="400" y="37"/>
                              </a:cubicBezTo>
                            </a:path>
                          </a:pathLst>
                        </a:custGeom>
                        <a:gradFill rotWithShape="1">
                          <a:gsLst>
                            <a:gs pos="0">
                              <a:srgbClr val="CC6600"/>
                            </a:gs>
                            <a:gs pos="50000">
                              <a:srgbClr val="996633"/>
                            </a:gs>
                            <a:gs pos="100000">
                              <a:srgbClr val="CC6600"/>
                            </a:gs>
                          </a:gsLst>
                          <a:lin ang="18900000" scaled="1"/>
                        </a:gradFill>
                        <a:ln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19520" name="Freeform 398"/>
                      <p:cNvSpPr>
                        <a:spLocks/>
                      </p:cNvSpPr>
                      <p:nvPr/>
                    </p:nvSpPr>
                    <p:spPr bwMode="auto">
                      <a:xfrm rot="-5664353">
                        <a:off x="1625" y="2155"/>
                        <a:ext cx="108" cy="60"/>
                      </a:xfrm>
                      <a:custGeom>
                        <a:avLst/>
                        <a:gdLst>
                          <a:gd name="T0" fmla="*/ 0 w 400"/>
                          <a:gd name="T1" fmla="*/ 46 h 126"/>
                          <a:gd name="T2" fmla="*/ 13 w 400"/>
                          <a:gd name="T3" fmla="*/ 12 h 126"/>
                          <a:gd name="T4" fmla="*/ 36 w 400"/>
                          <a:gd name="T5" fmla="*/ 0 h 126"/>
                          <a:gd name="T6" fmla="*/ 55 w 400"/>
                          <a:gd name="T7" fmla="*/ 11 h 126"/>
                          <a:gd name="T8" fmla="*/ 76 w 400"/>
                          <a:gd name="T9" fmla="*/ 53 h 126"/>
                          <a:gd name="T10" fmla="*/ 98 w 400"/>
                          <a:gd name="T11" fmla="*/ 50 h 126"/>
                          <a:gd name="T12" fmla="*/ 108 w 400"/>
                          <a:gd name="T13" fmla="*/ 18 h 12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0" t="0" r="r" b="b"/>
                        <a:pathLst>
                          <a:path w="400" h="126">
                            <a:moveTo>
                              <a:pt x="0" y="97"/>
                            </a:moveTo>
                            <a:cubicBezTo>
                              <a:pt x="8" y="85"/>
                              <a:pt x="26" y="41"/>
                              <a:pt x="48" y="25"/>
                            </a:cubicBezTo>
                            <a:cubicBezTo>
                              <a:pt x="70" y="9"/>
                              <a:pt x="108" y="0"/>
                              <a:pt x="134" y="0"/>
                            </a:cubicBezTo>
                            <a:cubicBezTo>
                              <a:pt x="160" y="0"/>
                              <a:pt x="181" y="4"/>
                              <a:pt x="205" y="23"/>
                            </a:cubicBezTo>
                            <a:cubicBezTo>
                              <a:pt x="230" y="42"/>
                              <a:pt x="255" y="98"/>
                              <a:pt x="281" y="112"/>
                            </a:cubicBezTo>
                            <a:cubicBezTo>
                              <a:pt x="307" y="126"/>
                              <a:pt x="344" y="117"/>
                              <a:pt x="364" y="105"/>
                            </a:cubicBezTo>
                            <a:cubicBezTo>
                              <a:pt x="384" y="93"/>
                              <a:pt x="393" y="51"/>
                              <a:pt x="400" y="37"/>
                            </a:cubicBezTo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CC6600"/>
                          </a:gs>
                          <a:gs pos="50000">
                            <a:srgbClr val="996633"/>
                          </a:gs>
                          <a:gs pos="100000">
                            <a:srgbClr val="CC6600"/>
                          </a:gs>
                        </a:gsLst>
                        <a:lin ang="18900000" scaled="1"/>
                      </a:gradFill>
                      <a:ln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19517" name="Freeform 399"/>
                    <p:cNvSpPr>
                      <a:spLocks/>
                    </p:cNvSpPr>
                    <p:nvPr/>
                  </p:nvSpPr>
                  <p:spPr bwMode="auto">
                    <a:xfrm rot="10800000">
                      <a:off x="1606" y="2128"/>
                      <a:ext cx="86" cy="79"/>
                    </a:xfrm>
                    <a:custGeom>
                      <a:avLst/>
                      <a:gdLst>
                        <a:gd name="T0" fmla="*/ 43 w 145"/>
                        <a:gd name="T1" fmla="*/ 0 h 221"/>
                        <a:gd name="T2" fmla="*/ 75 w 145"/>
                        <a:gd name="T3" fmla="*/ 14 h 221"/>
                        <a:gd name="T4" fmla="*/ 85 w 145"/>
                        <a:gd name="T5" fmla="*/ 38 h 221"/>
                        <a:gd name="T6" fmla="*/ 73 w 145"/>
                        <a:gd name="T7" fmla="*/ 56 h 221"/>
                        <a:gd name="T8" fmla="*/ 30 w 145"/>
                        <a:gd name="T9" fmla="*/ 76 h 221"/>
                        <a:gd name="T10" fmla="*/ 4 w 145"/>
                        <a:gd name="T11" fmla="*/ 76 h 221"/>
                        <a:gd name="T12" fmla="*/ 8 w 145"/>
                        <a:gd name="T13" fmla="*/ 78 h 22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145" h="221">
                          <a:moveTo>
                            <a:pt x="72" y="0"/>
                          </a:moveTo>
                          <a:cubicBezTo>
                            <a:pt x="82" y="7"/>
                            <a:pt x="115" y="23"/>
                            <a:pt x="127" y="39"/>
                          </a:cubicBezTo>
                          <a:cubicBezTo>
                            <a:pt x="139" y="57"/>
                            <a:pt x="145" y="86"/>
                            <a:pt x="144" y="106"/>
                          </a:cubicBezTo>
                          <a:cubicBezTo>
                            <a:pt x="143" y="125"/>
                            <a:pt x="139" y="141"/>
                            <a:pt x="123" y="158"/>
                          </a:cubicBezTo>
                          <a:cubicBezTo>
                            <a:pt x="107" y="176"/>
                            <a:pt x="69" y="203"/>
                            <a:pt x="50" y="212"/>
                          </a:cubicBezTo>
                          <a:cubicBezTo>
                            <a:pt x="31" y="221"/>
                            <a:pt x="12" y="213"/>
                            <a:pt x="6" y="214"/>
                          </a:cubicBezTo>
                          <a:cubicBezTo>
                            <a:pt x="0" y="215"/>
                            <a:pt x="12" y="217"/>
                            <a:pt x="14" y="218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9508" name="Freeform 400"/>
                <p:cNvSpPr>
                  <a:spLocks/>
                </p:cNvSpPr>
                <p:nvPr/>
              </p:nvSpPr>
              <p:spPr bwMode="auto">
                <a:xfrm rot="-8887738">
                  <a:off x="1771" y="1656"/>
                  <a:ext cx="136" cy="51"/>
                </a:xfrm>
                <a:custGeom>
                  <a:avLst/>
                  <a:gdLst>
                    <a:gd name="T0" fmla="*/ 86 w 228"/>
                    <a:gd name="T1" fmla="*/ 34 h 142"/>
                    <a:gd name="T2" fmla="*/ 15 w 228"/>
                    <a:gd name="T3" fmla="*/ 49 h 142"/>
                    <a:gd name="T4" fmla="*/ 4 w 228"/>
                    <a:gd name="T5" fmla="*/ 22 h 142"/>
                    <a:gd name="T6" fmla="*/ 39 w 228"/>
                    <a:gd name="T7" fmla="*/ 19 h 142"/>
                    <a:gd name="T8" fmla="*/ 89 w 228"/>
                    <a:gd name="T9" fmla="*/ 32 h 142"/>
                    <a:gd name="T10" fmla="*/ 123 w 228"/>
                    <a:gd name="T11" fmla="*/ 22 h 142"/>
                    <a:gd name="T12" fmla="*/ 136 w 228"/>
                    <a:gd name="T13" fmla="*/ 0 h 14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28" h="142">
                      <a:moveTo>
                        <a:pt x="145" y="96"/>
                      </a:moveTo>
                      <a:cubicBezTo>
                        <a:pt x="126" y="103"/>
                        <a:pt x="48" y="142"/>
                        <a:pt x="25" y="136"/>
                      </a:cubicBezTo>
                      <a:cubicBezTo>
                        <a:pt x="2" y="130"/>
                        <a:pt x="0" y="75"/>
                        <a:pt x="7" y="61"/>
                      </a:cubicBezTo>
                      <a:cubicBezTo>
                        <a:pt x="14" y="47"/>
                        <a:pt x="42" y="48"/>
                        <a:pt x="66" y="53"/>
                      </a:cubicBezTo>
                      <a:cubicBezTo>
                        <a:pt x="89" y="58"/>
                        <a:pt x="126" y="85"/>
                        <a:pt x="150" y="88"/>
                      </a:cubicBezTo>
                      <a:cubicBezTo>
                        <a:pt x="173" y="89"/>
                        <a:pt x="194" y="74"/>
                        <a:pt x="207" y="60"/>
                      </a:cubicBezTo>
                      <a:cubicBezTo>
                        <a:pt x="221" y="46"/>
                        <a:pt x="224" y="12"/>
                        <a:pt x="228" y="0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CC6600"/>
                    </a:gs>
                    <a:gs pos="50000">
                      <a:srgbClr val="996633"/>
                    </a:gs>
                    <a:gs pos="100000">
                      <a:srgbClr val="CC6600"/>
                    </a:gs>
                  </a:gsLst>
                  <a:lin ang="18900000" scaled="1"/>
                </a:gra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509" name="Group 401"/>
                <p:cNvGrpSpPr>
                  <a:grpSpLocks/>
                </p:cNvGrpSpPr>
                <p:nvPr/>
              </p:nvGrpSpPr>
              <p:grpSpPr bwMode="auto">
                <a:xfrm rot="-9101855">
                  <a:off x="774" y="1720"/>
                  <a:ext cx="297" cy="81"/>
                  <a:chOff x="500" y="1699"/>
                  <a:chExt cx="660" cy="284"/>
                </a:xfrm>
              </p:grpSpPr>
              <p:sp>
                <p:nvSpPr>
                  <p:cNvPr id="19511" name="Freeform 402"/>
                  <p:cNvSpPr>
                    <a:spLocks/>
                  </p:cNvSpPr>
                  <p:nvPr/>
                </p:nvSpPr>
                <p:spPr bwMode="auto">
                  <a:xfrm>
                    <a:off x="500" y="1881"/>
                    <a:ext cx="408" cy="102"/>
                  </a:xfrm>
                  <a:custGeom>
                    <a:avLst/>
                    <a:gdLst>
                      <a:gd name="T0" fmla="*/ 0 w 408"/>
                      <a:gd name="T1" fmla="*/ 99 h 102"/>
                      <a:gd name="T2" fmla="*/ 44 w 408"/>
                      <a:gd name="T3" fmla="*/ 27 h 102"/>
                      <a:gd name="T4" fmla="*/ 118 w 408"/>
                      <a:gd name="T5" fmla="*/ 3 h 102"/>
                      <a:gd name="T6" fmla="*/ 192 w 408"/>
                      <a:gd name="T7" fmla="*/ 15 h 102"/>
                      <a:gd name="T8" fmla="*/ 280 w 408"/>
                      <a:gd name="T9" fmla="*/ 91 h 102"/>
                      <a:gd name="T10" fmla="*/ 360 w 408"/>
                      <a:gd name="T11" fmla="*/ 79 h 102"/>
                      <a:gd name="T12" fmla="*/ 408 w 408"/>
                      <a:gd name="T13" fmla="*/ 10 h 10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8" h="102">
                        <a:moveTo>
                          <a:pt x="0" y="99"/>
                        </a:moveTo>
                        <a:cubicBezTo>
                          <a:pt x="7" y="87"/>
                          <a:pt x="24" y="43"/>
                          <a:pt x="44" y="27"/>
                        </a:cubicBezTo>
                        <a:cubicBezTo>
                          <a:pt x="64" y="11"/>
                          <a:pt x="93" y="5"/>
                          <a:pt x="118" y="3"/>
                        </a:cubicBezTo>
                        <a:cubicBezTo>
                          <a:pt x="143" y="1"/>
                          <a:pt x="165" y="0"/>
                          <a:pt x="192" y="15"/>
                        </a:cubicBezTo>
                        <a:cubicBezTo>
                          <a:pt x="219" y="30"/>
                          <a:pt x="252" y="80"/>
                          <a:pt x="280" y="91"/>
                        </a:cubicBezTo>
                        <a:cubicBezTo>
                          <a:pt x="308" y="102"/>
                          <a:pt x="339" y="92"/>
                          <a:pt x="360" y="79"/>
                        </a:cubicBezTo>
                        <a:cubicBezTo>
                          <a:pt x="381" y="66"/>
                          <a:pt x="398" y="25"/>
                          <a:pt x="408" y="10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12" name="Freeform 403"/>
                  <p:cNvSpPr>
                    <a:spLocks/>
                  </p:cNvSpPr>
                  <p:nvPr/>
                </p:nvSpPr>
                <p:spPr bwMode="auto">
                  <a:xfrm>
                    <a:off x="636" y="1779"/>
                    <a:ext cx="400" cy="126"/>
                  </a:xfrm>
                  <a:custGeom>
                    <a:avLst/>
                    <a:gdLst>
                      <a:gd name="T0" fmla="*/ 0 w 400"/>
                      <a:gd name="T1" fmla="*/ 97 h 126"/>
                      <a:gd name="T2" fmla="*/ 48 w 400"/>
                      <a:gd name="T3" fmla="*/ 25 h 126"/>
                      <a:gd name="T4" fmla="*/ 134 w 400"/>
                      <a:gd name="T5" fmla="*/ 0 h 126"/>
                      <a:gd name="T6" fmla="*/ 205 w 400"/>
                      <a:gd name="T7" fmla="*/ 23 h 126"/>
                      <a:gd name="T8" fmla="*/ 281 w 400"/>
                      <a:gd name="T9" fmla="*/ 112 h 126"/>
                      <a:gd name="T10" fmla="*/ 364 w 400"/>
                      <a:gd name="T11" fmla="*/ 105 h 126"/>
                      <a:gd name="T12" fmla="*/ 400 w 400"/>
                      <a:gd name="T13" fmla="*/ 37 h 12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0" h="126">
                        <a:moveTo>
                          <a:pt x="0" y="97"/>
                        </a:moveTo>
                        <a:cubicBezTo>
                          <a:pt x="8" y="85"/>
                          <a:pt x="26" y="41"/>
                          <a:pt x="48" y="25"/>
                        </a:cubicBezTo>
                        <a:cubicBezTo>
                          <a:pt x="70" y="9"/>
                          <a:pt x="108" y="0"/>
                          <a:pt x="134" y="0"/>
                        </a:cubicBezTo>
                        <a:cubicBezTo>
                          <a:pt x="160" y="0"/>
                          <a:pt x="181" y="4"/>
                          <a:pt x="205" y="23"/>
                        </a:cubicBezTo>
                        <a:cubicBezTo>
                          <a:pt x="230" y="42"/>
                          <a:pt x="255" y="98"/>
                          <a:pt x="281" y="112"/>
                        </a:cubicBezTo>
                        <a:cubicBezTo>
                          <a:pt x="307" y="126"/>
                          <a:pt x="344" y="117"/>
                          <a:pt x="364" y="105"/>
                        </a:cubicBezTo>
                        <a:cubicBezTo>
                          <a:pt x="384" y="93"/>
                          <a:pt x="393" y="51"/>
                          <a:pt x="400" y="37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13" name="Freeform 404"/>
                  <p:cNvSpPr>
                    <a:spLocks/>
                  </p:cNvSpPr>
                  <p:nvPr/>
                </p:nvSpPr>
                <p:spPr bwMode="auto">
                  <a:xfrm rot="434215">
                    <a:off x="760" y="1699"/>
                    <a:ext cx="400" cy="126"/>
                  </a:xfrm>
                  <a:custGeom>
                    <a:avLst/>
                    <a:gdLst>
                      <a:gd name="T0" fmla="*/ 0 w 400"/>
                      <a:gd name="T1" fmla="*/ 97 h 126"/>
                      <a:gd name="T2" fmla="*/ 48 w 400"/>
                      <a:gd name="T3" fmla="*/ 25 h 126"/>
                      <a:gd name="T4" fmla="*/ 134 w 400"/>
                      <a:gd name="T5" fmla="*/ 0 h 126"/>
                      <a:gd name="T6" fmla="*/ 205 w 400"/>
                      <a:gd name="T7" fmla="*/ 23 h 126"/>
                      <a:gd name="T8" fmla="*/ 281 w 400"/>
                      <a:gd name="T9" fmla="*/ 112 h 126"/>
                      <a:gd name="T10" fmla="*/ 364 w 400"/>
                      <a:gd name="T11" fmla="*/ 105 h 126"/>
                      <a:gd name="T12" fmla="*/ 400 w 400"/>
                      <a:gd name="T13" fmla="*/ 37 h 12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0" h="126">
                        <a:moveTo>
                          <a:pt x="0" y="97"/>
                        </a:moveTo>
                        <a:cubicBezTo>
                          <a:pt x="8" y="85"/>
                          <a:pt x="26" y="41"/>
                          <a:pt x="48" y="25"/>
                        </a:cubicBezTo>
                        <a:cubicBezTo>
                          <a:pt x="70" y="9"/>
                          <a:pt x="108" y="0"/>
                          <a:pt x="134" y="0"/>
                        </a:cubicBezTo>
                        <a:cubicBezTo>
                          <a:pt x="160" y="0"/>
                          <a:pt x="181" y="4"/>
                          <a:pt x="205" y="23"/>
                        </a:cubicBezTo>
                        <a:cubicBezTo>
                          <a:pt x="230" y="42"/>
                          <a:pt x="255" y="98"/>
                          <a:pt x="281" y="112"/>
                        </a:cubicBezTo>
                        <a:cubicBezTo>
                          <a:pt x="307" y="126"/>
                          <a:pt x="344" y="117"/>
                          <a:pt x="364" y="105"/>
                        </a:cubicBezTo>
                        <a:cubicBezTo>
                          <a:pt x="384" y="93"/>
                          <a:pt x="393" y="51"/>
                          <a:pt x="400" y="37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9510" name="Freeform 405"/>
                <p:cNvSpPr>
                  <a:spLocks/>
                </p:cNvSpPr>
                <p:nvPr/>
              </p:nvSpPr>
              <p:spPr bwMode="auto">
                <a:xfrm rot="-9846516">
                  <a:off x="1709" y="1685"/>
                  <a:ext cx="188" cy="34"/>
                </a:xfrm>
                <a:custGeom>
                  <a:avLst/>
                  <a:gdLst>
                    <a:gd name="T0" fmla="*/ 0 w 400"/>
                    <a:gd name="T1" fmla="*/ 26 h 126"/>
                    <a:gd name="T2" fmla="*/ 23 w 400"/>
                    <a:gd name="T3" fmla="*/ 7 h 126"/>
                    <a:gd name="T4" fmla="*/ 63 w 400"/>
                    <a:gd name="T5" fmla="*/ 0 h 126"/>
                    <a:gd name="T6" fmla="*/ 96 w 400"/>
                    <a:gd name="T7" fmla="*/ 6 h 126"/>
                    <a:gd name="T8" fmla="*/ 132 w 400"/>
                    <a:gd name="T9" fmla="*/ 30 h 126"/>
                    <a:gd name="T10" fmla="*/ 171 w 400"/>
                    <a:gd name="T11" fmla="*/ 28 h 126"/>
                    <a:gd name="T12" fmla="*/ 188 w 400"/>
                    <a:gd name="T13" fmla="*/ 10 h 1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00" h="126">
                      <a:moveTo>
                        <a:pt x="0" y="97"/>
                      </a:moveTo>
                      <a:cubicBezTo>
                        <a:pt x="8" y="85"/>
                        <a:pt x="26" y="41"/>
                        <a:pt x="48" y="25"/>
                      </a:cubicBezTo>
                      <a:cubicBezTo>
                        <a:pt x="70" y="9"/>
                        <a:pt x="108" y="0"/>
                        <a:pt x="134" y="0"/>
                      </a:cubicBezTo>
                      <a:cubicBezTo>
                        <a:pt x="160" y="0"/>
                        <a:pt x="181" y="4"/>
                        <a:pt x="205" y="23"/>
                      </a:cubicBezTo>
                      <a:cubicBezTo>
                        <a:pt x="230" y="42"/>
                        <a:pt x="255" y="98"/>
                        <a:pt x="281" y="112"/>
                      </a:cubicBezTo>
                      <a:cubicBezTo>
                        <a:pt x="307" y="126"/>
                        <a:pt x="344" y="117"/>
                        <a:pt x="364" y="105"/>
                      </a:cubicBezTo>
                      <a:cubicBezTo>
                        <a:pt x="384" y="93"/>
                        <a:pt x="393" y="51"/>
                        <a:pt x="400" y="37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CC6600"/>
                    </a:gs>
                    <a:gs pos="50000">
                      <a:srgbClr val="996633"/>
                    </a:gs>
                    <a:gs pos="100000">
                      <a:srgbClr val="CC6600"/>
                    </a:gs>
                  </a:gsLst>
                  <a:lin ang="18900000" scaled="1"/>
                </a:gra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489" name="Group 406"/>
              <p:cNvGrpSpPr>
                <a:grpSpLocks/>
              </p:cNvGrpSpPr>
              <p:nvPr/>
            </p:nvGrpSpPr>
            <p:grpSpPr bwMode="auto">
              <a:xfrm rot="-3263547">
                <a:off x="2186" y="2401"/>
                <a:ext cx="408" cy="380"/>
                <a:chOff x="2744" y="2795"/>
                <a:chExt cx="1437" cy="1333"/>
              </a:xfrm>
            </p:grpSpPr>
            <p:sp>
              <p:nvSpPr>
                <p:cNvPr id="19499" name="Freeform 407"/>
                <p:cNvSpPr>
                  <a:spLocks/>
                </p:cNvSpPr>
                <p:nvPr/>
              </p:nvSpPr>
              <p:spPr bwMode="auto">
                <a:xfrm>
                  <a:off x="3168" y="3294"/>
                  <a:ext cx="483" cy="834"/>
                </a:xfrm>
                <a:custGeom>
                  <a:avLst/>
                  <a:gdLst>
                    <a:gd name="T0" fmla="*/ 35 w 2287"/>
                    <a:gd name="T1" fmla="*/ 624 h 1272"/>
                    <a:gd name="T2" fmla="*/ 13 w 2287"/>
                    <a:gd name="T3" fmla="*/ 467 h 1272"/>
                    <a:gd name="T4" fmla="*/ 115 w 2287"/>
                    <a:gd name="T5" fmla="*/ 89 h 1272"/>
                    <a:gd name="T6" fmla="*/ 226 w 2287"/>
                    <a:gd name="T7" fmla="*/ 58 h 1272"/>
                    <a:gd name="T8" fmla="*/ 378 w 2287"/>
                    <a:gd name="T9" fmla="*/ 26 h 1272"/>
                    <a:gd name="T10" fmla="*/ 469 w 2287"/>
                    <a:gd name="T11" fmla="*/ 215 h 1272"/>
                    <a:gd name="T12" fmla="*/ 459 w 2287"/>
                    <a:gd name="T13" fmla="*/ 435 h 1272"/>
                    <a:gd name="T14" fmla="*/ 388 w 2287"/>
                    <a:gd name="T15" fmla="*/ 782 h 1272"/>
                    <a:gd name="T16" fmla="*/ 287 w 2287"/>
                    <a:gd name="T17" fmla="*/ 750 h 1272"/>
                    <a:gd name="T18" fmla="*/ 125 w 2287"/>
                    <a:gd name="T19" fmla="*/ 782 h 1272"/>
                    <a:gd name="T20" fmla="*/ 34 w 2287"/>
                    <a:gd name="T21" fmla="*/ 624 h 127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287" h="1272">
                      <a:moveTo>
                        <a:pt x="167" y="952"/>
                      </a:moveTo>
                      <a:cubicBezTo>
                        <a:pt x="152" y="912"/>
                        <a:pt x="0" y="848"/>
                        <a:pt x="63" y="712"/>
                      </a:cubicBezTo>
                      <a:cubicBezTo>
                        <a:pt x="126" y="576"/>
                        <a:pt x="375" y="240"/>
                        <a:pt x="543" y="136"/>
                      </a:cubicBezTo>
                      <a:cubicBezTo>
                        <a:pt x="711" y="32"/>
                        <a:pt x="863" y="104"/>
                        <a:pt x="1071" y="88"/>
                      </a:cubicBezTo>
                      <a:cubicBezTo>
                        <a:pt x="1279" y="72"/>
                        <a:pt x="1599" y="0"/>
                        <a:pt x="1791" y="40"/>
                      </a:cubicBezTo>
                      <a:cubicBezTo>
                        <a:pt x="1983" y="80"/>
                        <a:pt x="2159" y="224"/>
                        <a:pt x="2223" y="328"/>
                      </a:cubicBezTo>
                      <a:cubicBezTo>
                        <a:pt x="2287" y="432"/>
                        <a:pt x="2239" y="520"/>
                        <a:pt x="2175" y="664"/>
                      </a:cubicBezTo>
                      <a:cubicBezTo>
                        <a:pt x="2111" y="808"/>
                        <a:pt x="1975" y="1112"/>
                        <a:pt x="1839" y="1192"/>
                      </a:cubicBezTo>
                      <a:cubicBezTo>
                        <a:pt x="1703" y="1272"/>
                        <a:pt x="1567" y="1144"/>
                        <a:pt x="1359" y="1144"/>
                      </a:cubicBezTo>
                      <a:cubicBezTo>
                        <a:pt x="1151" y="1144"/>
                        <a:pt x="791" y="1224"/>
                        <a:pt x="591" y="1192"/>
                      </a:cubicBezTo>
                      <a:cubicBezTo>
                        <a:pt x="391" y="1160"/>
                        <a:pt x="275" y="1056"/>
                        <a:pt x="159" y="952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FFCC00"/>
                    </a:gs>
                    <a:gs pos="100000">
                      <a:srgbClr val="FFFFCC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500" name="Freeform 408"/>
                <p:cNvSpPr>
                  <a:spLocks/>
                </p:cNvSpPr>
                <p:nvPr/>
              </p:nvSpPr>
              <p:spPr bwMode="auto">
                <a:xfrm>
                  <a:off x="2744" y="2795"/>
                  <a:ext cx="1437" cy="665"/>
                </a:xfrm>
                <a:custGeom>
                  <a:avLst/>
                  <a:gdLst>
                    <a:gd name="T0" fmla="*/ 8 w 1437"/>
                    <a:gd name="T1" fmla="*/ 568 h 665"/>
                    <a:gd name="T2" fmla="*/ 280 w 1437"/>
                    <a:gd name="T3" fmla="*/ 205 h 665"/>
                    <a:gd name="T4" fmla="*/ 552 w 1437"/>
                    <a:gd name="T5" fmla="*/ 23 h 665"/>
                    <a:gd name="T6" fmla="*/ 1006 w 1437"/>
                    <a:gd name="T7" fmla="*/ 69 h 665"/>
                    <a:gd name="T8" fmla="*/ 1414 w 1437"/>
                    <a:gd name="T9" fmla="*/ 386 h 665"/>
                    <a:gd name="T10" fmla="*/ 1142 w 1437"/>
                    <a:gd name="T11" fmla="*/ 432 h 665"/>
                    <a:gd name="T12" fmla="*/ 960 w 1437"/>
                    <a:gd name="T13" fmla="*/ 568 h 665"/>
                    <a:gd name="T14" fmla="*/ 597 w 1437"/>
                    <a:gd name="T15" fmla="*/ 568 h 665"/>
                    <a:gd name="T16" fmla="*/ 234 w 1437"/>
                    <a:gd name="T17" fmla="*/ 658 h 665"/>
                    <a:gd name="T18" fmla="*/ 8 w 1437"/>
                    <a:gd name="T19" fmla="*/ 568 h 66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437" h="665">
                      <a:moveTo>
                        <a:pt x="8" y="568"/>
                      </a:moveTo>
                      <a:cubicBezTo>
                        <a:pt x="16" y="493"/>
                        <a:pt x="189" y="296"/>
                        <a:pt x="280" y="205"/>
                      </a:cubicBezTo>
                      <a:cubicBezTo>
                        <a:pt x="371" y="114"/>
                        <a:pt x="431" y="46"/>
                        <a:pt x="552" y="23"/>
                      </a:cubicBezTo>
                      <a:cubicBezTo>
                        <a:pt x="673" y="0"/>
                        <a:pt x="862" y="8"/>
                        <a:pt x="1006" y="69"/>
                      </a:cubicBezTo>
                      <a:cubicBezTo>
                        <a:pt x="1150" y="130"/>
                        <a:pt x="1391" y="325"/>
                        <a:pt x="1414" y="386"/>
                      </a:cubicBezTo>
                      <a:cubicBezTo>
                        <a:pt x="1437" y="447"/>
                        <a:pt x="1218" y="402"/>
                        <a:pt x="1142" y="432"/>
                      </a:cubicBezTo>
                      <a:cubicBezTo>
                        <a:pt x="1066" y="462"/>
                        <a:pt x="1051" y="545"/>
                        <a:pt x="960" y="568"/>
                      </a:cubicBezTo>
                      <a:cubicBezTo>
                        <a:pt x="869" y="591"/>
                        <a:pt x="718" y="553"/>
                        <a:pt x="597" y="568"/>
                      </a:cubicBezTo>
                      <a:cubicBezTo>
                        <a:pt x="476" y="583"/>
                        <a:pt x="332" y="651"/>
                        <a:pt x="234" y="658"/>
                      </a:cubicBezTo>
                      <a:cubicBezTo>
                        <a:pt x="136" y="665"/>
                        <a:pt x="0" y="643"/>
                        <a:pt x="8" y="56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993300"/>
                    </a:gs>
                    <a:gs pos="100000">
                      <a:srgbClr val="CC6600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490" name="Group 409"/>
              <p:cNvGrpSpPr>
                <a:grpSpLocks/>
              </p:cNvGrpSpPr>
              <p:nvPr/>
            </p:nvGrpSpPr>
            <p:grpSpPr bwMode="auto">
              <a:xfrm>
                <a:off x="2381" y="2341"/>
                <a:ext cx="408" cy="380"/>
                <a:chOff x="2744" y="2795"/>
                <a:chExt cx="1437" cy="1333"/>
              </a:xfrm>
            </p:grpSpPr>
            <p:sp>
              <p:nvSpPr>
                <p:cNvPr id="19497" name="Freeform 410"/>
                <p:cNvSpPr>
                  <a:spLocks/>
                </p:cNvSpPr>
                <p:nvPr/>
              </p:nvSpPr>
              <p:spPr bwMode="auto">
                <a:xfrm>
                  <a:off x="3168" y="3294"/>
                  <a:ext cx="483" cy="834"/>
                </a:xfrm>
                <a:custGeom>
                  <a:avLst/>
                  <a:gdLst>
                    <a:gd name="T0" fmla="*/ 35 w 2287"/>
                    <a:gd name="T1" fmla="*/ 624 h 1272"/>
                    <a:gd name="T2" fmla="*/ 13 w 2287"/>
                    <a:gd name="T3" fmla="*/ 467 h 1272"/>
                    <a:gd name="T4" fmla="*/ 115 w 2287"/>
                    <a:gd name="T5" fmla="*/ 89 h 1272"/>
                    <a:gd name="T6" fmla="*/ 226 w 2287"/>
                    <a:gd name="T7" fmla="*/ 58 h 1272"/>
                    <a:gd name="T8" fmla="*/ 378 w 2287"/>
                    <a:gd name="T9" fmla="*/ 26 h 1272"/>
                    <a:gd name="T10" fmla="*/ 469 w 2287"/>
                    <a:gd name="T11" fmla="*/ 215 h 1272"/>
                    <a:gd name="T12" fmla="*/ 459 w 2287"/>
                    <a:gd name="T13" fmla="*/ 435 h 1272"/>
                    <a:gd name="T14" fmla="*/ 388 w 2287"/>
                    <a:gd name="T15" fmla="*/ 782 h 1272"/>
                    <a:gd name="T16" fmla="*/ 287 w 2287"/>
                    <a:gd name="T17" fmla="*/ 750 h 1272"/>
                    <a:gd name="T18" fmla="*/ 125 w 2287"/>
                    <a:gd name="T19" fmla="*/ 782 h 1272"/>
                    <a:gd name="T20" fmla="*/ 34 w 2287"/>
                    <a:gd name="T21" fmla="*/ 624 h 127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287" h="1272">
                      <a:moveTo>
                        <a:pt x="167" y="952"/>
                      </a:moveTo>
                      <a:cubicBezTo>
                        <a:pt x="152" y="912"/>
                        <a:pt x="0" y="848"/>
                        <a:pt x="63" y="712"/>
                      </a:cubicBezTo>
                      <a:cubicBezTo>
                        <a:pt x="126" y="576"/>
                        <a:pt x="375" y="240"/>
                        <a:pt x="543" y="136"/>
                      </a:cubicBezTo>
                      <a:cubicBezTo>
                        <a:pt x="711" y="32"/>
                        <a:pt x="863" y="104"/>
                        <a:pt x="1071" y="88"/>
                      </a:cubicBezTo>
                      <a:cubicBezTo>
                        <a:pt x="1279" y="72"/>
                        <a:pt x="1599" y="0"/>
                        <a:pt x="1791" y="40"/>
                      </a:cubicBezTo>
                      <a:cubicBezTo>
                        <a:pt x="1983" y="80"/>
                        <a:pt x="2159" y="224"/>
                        <a:pt x="2223" y="328"/>
                      </a:cubicBezTo>
                      <a:cubicBezTo>
                        <a:pt x="2287" y="432"/>
                        <a:pt x="2239" y="520"/>
                        <a:pt x="2175" y="664"/>
                      </a:cubicBezTo>
                      <a:cubicBezTo>
                        <a:pt x="2111" y="808"/>
                        <a:pt x="1975" y="1112"/>
                        <a:pt x="1839" y="1192"/>
                      </a:cubicBezTo>
                      <a:cubicBezTo>
                        <a:pt x="1703" y="1272"/>
                        <a:pt x="1567" y="1144"/>
                        <a:pt x="1359" y="1144"/>
                      </a:cubicBezTo>
                      <a:cubicBezTo>
                        <a:pt x="1151" y="1144"/>
                        <a:pt x="791" y="1224"/>
                        <a:pt x="591" y="1192"/>
                      </a:cubicBezTo>
                      <a:cubicBezTo>
                        <a:pt x="391" y="1160"/>
                        <a:pt x="275" y="1056"/>
                        <a:pt x="159" y="952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FFCC00"/>
                    </a:gs>
                    <a:gs pos="100000">
                      <a:srgbClr val="FFFFCC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498" name="Freeform 411"/>
                <p:cNvSpPr>
                  <a:spLocks/>
                </p:cNvSpPr>
                <p:nvPr/>
              </p:nvSpPr>
              <p:spPr bwMode="auto">
                <a:xfrm>
                  <a:off x="2744" y="2795"/>
                  <a:ext cx="1437" cy="665"/>
                </a:xfrm>
                <a:custGeom>
                  <a:avLst/>
                  <a:gdLst>
                    <a:gd name="T0" fmla="*/ 8 w 1437"/>
                    <a:gd name="T1" fmla="*/ 568 h 665"/>
                    <a:gd name="T2" fmla="*/ 280 w 1437"/>
                    <a:gd name="T3" fmla="*/ 205 h 665"/>
                    <a:gd name="T4" fmla="*/ 552 w 1437"/>
                    <a:gd name="T5" fmla="*/ 23 h 665"/>
                    <a:gd name="T6" fmla="*/ 1006 w 1437"/>
                    <a:gd name="T7" fmla="*/ 69 h 665"/>
                    <a:gd name="T8" fmla="*/ 1414 w 1437"/>
                    <a:gd name="T9" fmla="*/ 386 h 665"/>
                    <a:gd name="T10" fmla="*/ 1142 w 1437"/>
                    <a:gd name="T11" fmla="*/ 432 h 665"/>
                    <a:gd name="T12" fmla="*/ 960 w 1437"/>
                    <a:gd name="T13" fmla="*/ 568 h 665"/>
                    <a:gd name="T14" fmla="*/ 597 w 1437"/>
                    <a:gd name="T15" fmla="*/ 568 h 665"/>
                    <a:gd name="T16" fmla="*/ 234 w 1437"/>
                    <a:gd name="T17" fmla="*/ 658 h 665"/>
                    <a:gd name="T18" fmla="*/ 8 w 1437"/>
                    <a:gd name="T19" fmla="*/ 568 h 66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437" h="665">
                      <a:moveTo>
                        <a:pt x="8" y="568"/>
                      </a:moveTo>
                      <a:cubicBezTo>
                        <a:pt x="16" y="493"/>
                        <a:pt x="189" y="296"/>
                        <a:pt x="280" y="205"/>
                      </a:cubicBezTo>
                      <a:cubicBezTo>
                        <a:pt x="371" y="114"/>
                        <a:pt x="431" y="46"/>
                        <a:pt x="552" y="23"/>
                      </a:cubicBezTo>
                      <a:cubicBezTo>
                        <a:pt x="673" y="0"/>
                        <a:pt x="862" y="8"/>
                        <a:pt x="1006" y="69"/>
                      </a:cubicBezTo>
                      <a:cubicBezTo>
                        <a:pt x="1150" y="130"/>
                        <a:pt x="1391" y="325"/>
                        <a:pt x="1414" y="386"/>
                      </a:cubicBezTo>
                      <a:cubicBezTo>
                        <a:pt x="1437" y="447"/>
                        <a:pt x="1218" y="402"/>
                        <a:pt x="1142" y="432"/>
                      </a:cubicBezTo>
                      <a:cubicBezTo>
                        <a:pt x="1066" y="462"/>
                        <a:pt x="1051" y="545"/>
                        <a:pt x="960" y="568"/>
                      </a:cubicBezTo>
                      <a:cubicBezTo>
                        <a:pt x="869" y="591"/>
                        <a:pt x="718" y="553"/>
                        <a:pt x="597" y="568"/>
                      </a:cubicBezTo>
                      <a:cubicBezTo>
                        <a:pt x="476" y="583"/>
                        <a:pt x="332" y="651"/>
                        <a:pt x="234" y="658"/>
                      </a:cubicBezTo>
                      <a:cubicBezTo>
                        <a:pt x="136" y="665"/>
                        <a:pt x="0" y="643"/>
                        <a:pt x="8" y="56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993300"/>
                    </a:gs>
                    <a:gs pos="100000">
                      <a:srgbClr val="CC6600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491" name="Group 412"/>
              <p:cNvGrpSpPr>
                <a:grpSpLocks/>
              </p:cNvGrpSpPr>
              <p:nvPr/>
            </p:nvGrpSpPr>
            <p:grpSpPr bwMode="auto">
              <a:xfrm rot="-7260926">
                <a:off x="2685" y="2355"/>
                <a:ext cx="408" cy="380"/>
                <a:chOff x="2744" y="2795"/>
                <a:chExt cx="1437" cy="1333"/>
              </a:xfrm>
            </p:grpSpPr>
            <p:sp>
              <p:nvSpPr>
                <p:cNvPr id="19495" name="Freeform 413"/>
                <p:cNvSpPr>
                  <a:spLocks/>
                </p:cNvSpPr>
                <p:nvPr/>
              </p:nvSpPr>
              <p:spPr bwMode="auto">
                <a:xfrm>
                  <a:off x="3168" y="3294"/>
                  <a:ext cx="483" cy="834"/>
                </a:xfrm>
                <a:custGeom>
                  <a:avLst/>
                  <a:gdLst>
                    <a:gd name="T0" fmla="*/ 35 w 2287"/>
                    <a:gd name="T1" fmla="*/ 624 h 1272"/>
                    <a:gd name="T2" fmla="*/ 13 w 2287"/>
                    <a:gd name="T3" fmla="*/ 467 h 1272"/>
                    <a:gd name="T4" fmla="*/ 115 w 2287"/>
                    <a:gd name="T5" fmla="*/ 89 h 1272"/>
                    <a:gd name="T6" fmla="*/ 226 w 2287"/>
                    <a:gd name="T7" fmla="*/ 58 h 1272"/>
                    <a:gd name="T8" fmla="*/ 378 w 2287"/>
                    <a:gd name="T9" fmla="*/ 26 h 1272"/>
                    <a:gd name="T10" fmla="*/ 469 w 2287"/>
                    <a:gd name="T11" fmla="*/ 215 h 1272"/>
                    <a:gd name="T12" fmla="*/ 459 w 2287"/>
                    <a:gd name="T13" fmla="*/ 435 h 1272"/>
                    <a:gd name="T14" fmla="*/ 388 w 2287"/>
                    <a:gd name="T15" fmla="*/ 782 h 1272"/>
                    <a:gd name="T16" fmla="*/ 287 w 2287"/>
                    <a:gd name="T17" fmla="*/ 750 h 1272"/>
                    <a:gd name="T18" fmla="*/ 125 w 2287"/>
                    <a:gd name="T19" fmla="*/ 782 h 1272"/>
                    <a:gd name="T20" fmla="*/ 34 w 2287"/>
                    <a:gd name="T21" fmla="*/ 624 h 127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287" h="1272">
                      <a:moveTo>
                        <a:pt x="167" y="952"/>
                      </a:moveTo>
                      <a:cubicBezTo>
                        <a:pt x="152" y="912"/>
                        <a:pt x="0" y="848"/>
                        <a:pt x="63" y="712"/>
                      </a:cubicBezTo>
                      <a:cubicBezTo>
                        <a:pt x="126" y="576"/>
                        <a:pt x="375" y="240"/>
                        <a:pt x="543" y="136"/>
                      </a:cubicBezTo>
                      <a:cubicBezTo>
                        <a:pt x="711" y="32"/>
                        <a:pt x="863" y="104"/>
                        <a:pt x="1071" y="88"/>
                      </a:cubicBezTo>
                      <a:cubicBezTo>
                        <a:pt x="1279" y="72"/>
                        <a:pt x="1599" y="0"/>
                        <a:pt x="1791" y="40"/>
                      </a:cubicBezTo>
                      <a:cubicBezTo>
                        <a:pt x="1983" y="80"/>
                        <a:pt x="2159" y="224"/>
                        <a:pt x="2223" y="328"/>
                      </a:cubicBezTo>
                      <a:cubicBezTo>
                        <a:pt x="2287" y="432"/>
                        <a:pt x="2239" y="520"/>
                        <a:pt x="2175" y="664"/>
                      </a:cubicBezTo>
                      <a:cubicBezTo>
                        <a:pt x="2111" y="808"/>
                        <a:pt x="1975" y="1112"/>
                        <a:pt x="1839" y="1192"/>
                      </a:cubicBezTo>
                      <a:cubicBezTo>
                        <a:pt x="1703" y="1272"/>
                        <a:pt x="1567" y="1144"/>
                        <a:pt x="1359" y="1144"/>
                      </a:cubicBezTo>
                      <a:cubicBezTo>
                        <a:pt x="1151" y="1144"/>
                        <a:pt x="791" y="1224"/>
                        <a:pt x="591" y="1192"/>
                      </a:cubicBezTo>
                      <a:cubicBezTo>
                        <a:pt x="391" y="1160"/>
                        <a:pt x="275" y="1056"/>
                        <a:pt x="159" y="952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FFCC00"/>
                    </a:gs>
                    <a:gs pos="100000">
                      <a:srgbClr val="FFFFCC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496" name="Freeform 414"/>
                <p:cNvSpPr>
                  <a:spLocks/>
                </p:cNvSpPr>
                <p:nvPr/>
              </p:nvSpPr>
              <p:spPr bwMode="auto">
                <a:xfrm>
                  <a:off x="2744" y="2795"/>
                  <a:ext cx="1437" cy="665"/>
                </a:xfrm>
                <a:custGeom>
                  <a:avLst/>
                  <a:gdLst>
                    <a:gd name="T0" fmla="*/ 8 w 1437"/>
                    <a:gd name="T1" fmla="*/ 568 h 665"/>
                    <a:gd name="T2" fmla="*/ 280 w 1437"/>
                    <a:gd name="T3" fmla="*/ 205 h 665"/>
                    <a:gd name="T4" fmla="*/ 552 w 1437"/>
                    <a:gd name="T5" fmla="*/ 23 h 665"/>
                    <a:gd name="T6" fmla="*/ 1006 w 1437"/>
                    <a:gd name="T7" fmla="*/ 69 h 665"/>
                    <a:gd name="T8" fmla="*/ 1414 w 1437"/>
                    <a:gd name="T9" fmla="*/ 386 h 665"/>
                    <a:gd name="T10" fmla="*/ 1142 w 1437"/>
                    <a:gd name="T11" fmla="*/ 432 h 665"/>
                    <a:gd name="T12" fmla="*/ 960 w 1437"/>
                    <a:gd name="T13" fmla="*/ 568 h 665"/>
                    <a:gd name="T14" fmla="*/ 597 w 1437"/>
                    <a:gd name="T15" fmla="*/ 568 h 665"/>
                    <a:gd name="T16" fmla="*/ 234 w 1437"/>
                    <a:gd name="T17" fmla="*/ 658 h 665"/>
                    <a:gd name="T18" fmla="*/ 8 w 1437"/>
                    <a:gd name="T19" fmla="*/ 568 h 66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437" h="665">
                      <a:moveTo>
                        <a:pt x="8" y="568"/>
                      </a:moveTo>
                      <a:cubicBezTo>
                        <a:pt x="16" y="493"/>
                        <a:pt x="189" y="296"/>
                        <a:pt x="280" y="205"/>
                      </a:cubicBezTo>
                      <a:cubicBezTo>
                        <a:pt x="371" y="114"/>
                        <a:pt x="431" y="46"/>
                        <a:pt x="552" y="23"/>
                      </a:cubicBezTo>
                      <a:cubicBezTo>
                        <a:pt x="673" y="0"/>
                        <a:pt x="862" y="8"/>
                        <a:pt x="1006" y="69"/>
                      </a:cubicBezTo>
                      <a:cubicBezTo>
                        <a:pt x="1150" y="130"/>
                        <a:pt x="1391" y="325"/>
                        <a:pt x="1414" y="386"/>
                      </a:cubicBezTo>
                      <a:cubicBezTo>
                        <a:pt x="1437" y="447"/>
                        <a:pt x="1218" y="402"/>
                        <a:pt x="1142" y="432"/>
                      </a:cubicBezTo>
                      <a:cubicBezTo>
                        <a:pt x="1066" y="462"/>
                        <a:pt x="1051" y="545"/>
                        <a:pt x="960" y="568"/>
                      </a:cubicBezTo>
                      <a:cubicBezTo>
                        <a:pt x="869" y="591"/>
                        <a:pt x="718" y="553"/>
                        <a:pt x="597" y="568"/>
                      </a:cubicBezTo>
                      <a:cubicBezTo>
                        <a:pt x="476" y="583"/>
                        <a:pt x="332" y="651"/>
                        <a:pt x="234" y="658"/>
                      </a:cubicBezTo>
                      <a:cubicBezTo>
                        <a:pt x="136" y="665"/>
                        <a:pt x="0" y="643"/>
                        <a:pt x="8" y="56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993300"/>
                    </a:gs>
                    <a:gs pos="100000">
                      <a:srgbClr val="CC6600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492" name="Group 415"/>
              <p:cNvGrpSpPr>
                <a:grpSpLocks/>
              </p:cNvGrpSpPr>
              <p:nvPr/>
            </p:nvGrpSpPr>
            <p:grpSpPr bwMode="auto">
              <a:xfrm rot="4041413">
                <a:off x="2367" y="2446"/>
                <a:ext cx="408" cy="380"/>
                <a:chOff x="2744" y="2795"/>
                <a:chExt cx="1437" cy="1333"/>
              </a:xfrm>
            </p:grpSpPr>
            <p:sp>
              <p:nvSpPr>
                <p:cNvPr id="19493" name="Freeform 416"/>
                <p:cNvSpPr>
                  <a:spLocks/>
                </p:cNvSpPr>
                <p:nvPr/>
              </p:nvSpPr>
              <p:spPr bwMode="auto">
                <a:xfrm>
                  <a:off x="3168" y="3294"/>
                  <a:ext cx="483" cy="834"/>
                </a:xfrm>
                <a:custGeom>
                  <a:avLst/>
                  <a:gdLst>
                    <a:gd name="T0" fmla="*/ 35 w 2287"/>
                    <a:gd name="T1" fmla="*/ 624 h 1272"/>
                    <a:gd name="T2" fmla="*/ 13 w 2287"/>
                    <a:gd name="T3" fmla="*/ 467 h 1272"/>
                    <a:gd name="T4" fmla="*/ 115 w 2287"/>
                    <a:gd name="T5" fmla="*/ 89 h 1272"/>
                    <a:gd name="T6" fmla="*/ 226 w 2287"/>
                    <a:gd name="T7" fmla="*/ 58 h 1272"/>
                    <a:gd name="T8" fmla="*/ 378 w 2287"/>
                    <a:gd name="T9" fmla="*/ 26 h 1272"/>
                    <a:gd name="T10" fmla="*/ 469 w 2287"/>
                    <a:gd name="T11" fmla="*/ 215 h 1272"/>
                    <a:gd name="T12" fmla="*/ 459 w 2287"/>
                    <a:gd name="T13" fmla="*/ 435 h 1272"/>
                    <a:gd name="T14" fmla="*/ 388 w 2287"/>
                    <a:gd name="T15" fmla="*/ 782 h 1272"/>
                    <a:gd name="T16" fmla="*/ 287 w 2287"/>
                    <a:gd name="T17" fmla="*/ 750 h 1272"/>
                    <a:gd name="T18" fmla="*/ 125 w 2287"/>
                    <a:gd name="T19" fmla="*/ 782 h 1272"/>
                    <a:gd name="T20" fmla="*/ 34 w 2287"/>
                    <a:gd name="T21" fmla="*/ 624 h 127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287" h="1272">
                      <a:moveTo>
                        <a:pt x="167" y="952"/>
                      </a:moveTo>
                      <a:cubicBezTo>
                        <a:pt x="152" y="912"/>
                        <a:pt x="0" y="848"/>
                        <a:pt x="63" y="712"/>
                      </a:cubicBezTo>
                      <a:cubicBezTo>
                        <a:pt x="126" y="576"/>
                        <a:pt x="375" y="240"/>
                        <a:pt x="543" y="136"/>
                      </a:cubicBezTo>
                      <a:cubicBezTo>
                        <a:pt x="711" y="32"/>
                        <a:pt x="863" y="104"/>
                        <a:pt x="1071" y="88"/>
                      </a:cubicBezTo>
                      <a:cubicBezTo>
                        <a:pt x="1279" y="72"/>
                        <a:pt x="1599" y="0"/>
                        <a:pt x="1791" y="40"/>
                      </a:cubicBezTo>
                      <a:cubicBezTo>
                        <a:pt x="1983" y="80"/>
                        <a:pt x="2159" y="224"/>
                        <a:pt x="2223" y="328"/>
                      </a:cubicBezTo>
                      <a:cubicBezTo>
                        <a:pt x="2287" y="432"/>
                        <a:pt x="2239" y="520"/>
                        <a:pt x="2175" y="664"/>
                      </a:cubicBezTo>
                      <a:cubicBezTo>
                        <a:pt x="2111" y="808"/>
                        <a:pt x="1975" y="1112"/>
                        <a:pt x="1839" y="1192"/>
                      </a:cubicBezTo>
                      <a:cubicBezTo>
                        <a:pt x="1703" y="1272"/>
                        <a:pt x="1567" y="1144"/>
                        <a:pt x="1359" y="1144"/>
                      </a:cubicBezTo>
                      <a:cubicBezTo>
                        <a:pt x="1151" y="1144"/>
                        <a:pt x="791" y="1224"/>
                        <a:pt x="591" y="1192"/>
                      </a:cubicBezTo>
                      <a:cubicBezTo>
                        <a:pt x="391" y="1160"/>
                        <a:pt x="275" y="1056"/>
                        <a:pt x="159" y="952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FFCC00"/>
                    </a:gs>
                    <a:gs pos="100000">
                      <a:srgbClr val="FFFFCC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494" name="Freeform 417"/>
                <p:cNvSpPr>
                  <a:spLocks/>
                </p:cNvSpPr>
                <p:nvPr/>
              </p:nvSpPr>
              <p:spPr bwMode="auto">
                <a:xfrm>
                  <a:off x="2744" y="2795"/>
                  <a:ext cx="1437" cy="665"/>
                </a:xfrm>
                <a:custGeom>
                  <a:avLst/>
                  <a:gdLst>
                    <a:gd name="T0" fmla="*/ 8 w 1437"/>
                    <a:gd name="T1" fmla="*/ 568 h 665"/>
                    <a:gd name="T2" fmla="*/ 280 w 1437"/>
                    <a:gd name="T3" fmla="*/ 205 h 665"/>
                    <a:gd name="T4" fmla="*/ 552 w 1437"/>
                    <a:gd name="T5" fmla="*/ 23 h 665"/>
                    <a:gd name="T6" fmla="*/ 1006 w 1437"/>
                    <a:gd name="T7" fmla="*/ 69 h 665"/>
                    <a:gd name="T8" fmla="*/ 1414 w 1437"/>
                    <a:gd name="T9" fmla="*/ 386 h 665"/>
                    <a:gd name="T10" fmla="*/ 1142 w 1437"/>
                    <a:gd name="T11" fmla="*/ 432 h 665"/>
                    <a:gd name="T12" fmla="*/ 960 w 1437"/>
                    <a:gd name="T13" fmla="*/ 568 h 665"/>
                    <a:gd name="T14" fmla="*/ 597 w 1437"/>
                    <a:gd name="T15" fmla="*/ 568 h 665"/>
                    <a:gd name="T16" fmla="*/ 234 w 1437"/>
                    <a:gd name="T17" fmla="*/ 658 h 665"/>
                    <a:gd name="T18" fmla="*/ 8 w 1437"/>
                    <a:gd name="T19" fmla="*/ 568 h 66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437" h="665">
                      <a:moveTo>
                        <a:pt x="8" y="568"/>
                      </a:moveTo>
                      <a:cubicBezTo>
                        <a:pt x="16" y="493"/>
                        <a:pt x="189" y="296"/>
                        <a:pt x="280" y="205"/>
                      </a:cubicBezTo>
                      <a:cubicBezTo>
                        <a:pt x="371" y="114"/>
                        <a:pt x="431" y="46"/>
                        <a:pt x="552" y="23"/>
                      </a:cubicBezTo>
                      <a:cubicBezTo>
                        <a:pt x="673" y="0"/>
                        <a:pt x="862" y="8"/>
                        <a:pt x="1006" y="69"/>
                      </a:cubicBezTo>
                      <a:cubicBezTo>
                        <a:pt x="1150" y="130"/>
                        <a:pt x="1391" y="325"/>
                        <a:pt x="1414" y="386"/>
                      </a:cubicBezTo>
                      <a:cubicBezTo>
                        <a:pt x="1437" y="447"/>
                        <a:pt x="1218" y="402"/>
                        <a:pt x="1142" y="432"/>
                      </a:cubicBezTo>
                      <a:cubicBezTo>
                        <a:pt x="1066" y="462"/>
                        <a:pt x="1051" y="545"/>
                        <a:pt x="960" y="568"/>
                      </a:cubicBezTo>
                      <a:cubicBezTo>
                        <a:pt x="869" y="591"/>
                        <a:pt x="718" y="553"/>
                        <a:pt x="597" y="568"/>
                      </a:cubicBezTo>
                      <a:cubicBezTo>
                        <a:pt x="476" y="583"/>
                        <a:pt x="332" y="651"/>
                        <a:pt x="234" y="658"/>
                      </a:cubicBezTo>
                      <a:cubicBezTo>
                        <a:pt x="136" y="665"/>
                        <a:pt x="0" y="643"/>
                        <a:pt x="8" y="56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993300"/>
                    </a:gs>
                    <a:gs pos="100000">
                      <a:srgbClr val="CC6600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9469" name="Group 418"/>
            <p:cNvGrpSpPr>
              <a:grpSpLocks/>
            </p:cNvGrpSpPr>
            <p:nvPr/>
          </p:nvGrpSpPr>
          <p:grpSpPr bwMode="auto">
            <a:xfrm>
              <a:off x="2744" y="3113"/>
              <a:ext cx="1271" cy="590"/>
              <a:chOff x="3696" y="2613"/>
              <a:chExt cx="1043" cy="499"/>
            </a:xfrm>
          </p:grpSpPr>
          <p:grpSp>
            <p:nvGrpSpPr>
              <p:cNvPr id="19470" name="Group 419"/>
              <p:cNvGrpSpPr>
                <a:grpSpLocks/>
              </p:cNvGrpSpPr>
              <p:nvPr/>
            </p:nvGrpSpPr>
            <p:grpSpPr bwMode="auto">
              <a:xfrm>
                <a:off x="3832" y="2659"/>
                <a:ext cx="408" cy="380"/>
                <a:chOff x="2744" y="2795"/>
                <a:chExt cx="1437" cy="1333"/>
              </a:xfrm>
            </p:grpSpPr>
            <p:sp>
              <p:nvSpPr>
                <p:cNvPr id="19483" name="Freeform 420"/>
                <p:cNvSpPr>
                  <a:spLocks/>
                </p:cNvSpPr>
                <p:nvPr/>
              </p:nvSpPr>
              <p:spPr bwMode="auto">
                <a:xfrm>
                  <a:off x="3168" y="3294"/>
                  <a:ext cx="483" cy="834"/>
                </a:xfrm>
                <a:custGeom>
                  <a:avLst/>
                  <a:gdLst>
                    <a:gd name="T0" fmla="*/ 35 w 2287"/>
                    <a:gd name="T1" fmla="*/ 624 h 1272"/>
                    <a:gd name="T2" fmla="*/ 13 w 2287"/>
                    <a:gd name="T3" fmla="*/ 467 h 1272"/>
                    <a:gd name="T4" fmla="*/ 115 w 2287"/>
                    <a:gd name="T5" fmla="*/ 89 h 1272"/>
                    <a:gd name="T6" fmla="*/ 226 w 2287"/>
                    <a:gd name="T7" fmla="*/ 58 h 1272"/>
                    <a:gd name="T8" fmla="*/ 378 w 2287"/>
                    <a:gd name="T9" fmla="*/ 26 h 1272"/>
                    <a:gd name="T10" fmla="*/ 469 w 2287"/>
                    <a:gd name="T11" fmla="*/ 215 h 1272"/>
                    <a:gd name="T12" fmla="*/ 459 w 2287"/>
                    <a:gd name="T13" fmla="*/ 435 h 1272"/>
                    <a:gd name="T14" fmla="*/ 388 w 2287"/>
                    <a:gd name="T15" fmla="*/ 782 h 1272"/>
                    <a:gd name="T16" fmla="*/ 287 w 2287"/>
                    <a:gd name="T17" fmla="*/ 750 h 1272"/>
                    <a:gd name="T18" fmla="*/ 125 w 2287"/>
                    <a:gd name="T19" fmla="*/ 782 h 1272"/>
                    <a:gd name="T20" fmla="*/ 34 w 2287"/>
                    <a:gd name="T21" fmla="*/ 624 h 127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287" h="1272">
                      <a:moveTo>
                        <a:pt x="167" y="952"/>
                      </a:moveTo>
                      <a:cubicBezTo>
                        <a:pt x="152" y="912"/>
                        <a:pt x="0" y="848"/>
                        <a:pt x="63" y="712"/>
                      </a:cubicBezTo>
                      <a:cubicBezTo>
                        <a:pt x="126" y="576"/>
                        <a:pt x="375" y="240"/>
                        <a:pt x="543" y="136"/>
                      </a:cubicBezTo>
                      <a:cubicBezTo>
                        <a:pt x="711" y="32"/>
                        <a:pt x="863" y="104"/>
                        <a:pt x="1071" y="88"/>
                      </a:cubicBezTo>
                      <a:cubicBezTo>
                        <a:pt x="1279" y="72"/>
                        <a:pt x="1599" y="0"/>
                        <a:pt x="1791" y="40"/>
                      </a:cubicBezTo>
                      <a:cubicBezTo>
                        <a:pt x="1983" y="80"/>
                        <a:pt x="2159" y="224"/>
                        <a:pt x="2223" y="328"/>
                      </a:cubicBezTo>
                      <a:cubicBezTo>
                        <a:pt x="2287" y="432"/>
                        <a:pt x="2239" y="520"/>
                        <a:pt x="2175" y="664"/>
                      </a:cubicBezTo>
                      <a:cubicBezTo>
                        <a:pt x="2111" y="808"/>
                        <a:pt x="1975" y="1112"/>
                        <a:pt x="1839" y="1192"/>
                      </a:cubicBezTo>
                      <a:cubicBezTo>
                        <a:pt x="1703" y="1272"/>
                        <a:pt x="1567" y="1144"/>
                        <a:pt x="1359" y="1144"/>
                      </a:cubicBezTo>
                      <a:cubicBezTo>
                        <a:pt x="1151" y="1144"/>
                        <a:pt x="791" y="1224"/>
                        <a:pt x="591" y="1192"/>
                      </a:cubicBezTo>
                      <a:cubicBezTo>
                        <a:pt x="391" y="1160"/>
                        <a:pt x="275" y="1056"/>
                        <a:pt x="159" y="952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FFCC00"/>
                    </a:gs>
                    <a:gs pos="100000">
                      <a:srgbClr val="FFFFCC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484" name="Freeform 421"/>
                <p:cNvSpPr>
                  <a:spLocks/>
                </p:cNvSpPr>
                <p:nvPr/>
              </p:nvSpPr>
              <p:spPr bwMode="auto">
                <a:xfrm>
                  <a:off x="2744" y="2795"/>
                  <a:ext cx="1437" cy="665"/>
                </a:xfrm>
                <a:custGeom>
                  <a:avLst/>
                  <a:gdLst>
                    <a:gd name="T0" fmla="*/ 8 w 1437"/>
                    <a:gd name="T1" fmla="*/ 568 h 665"/>
                    <a:gd name="T2" fmla="*/ 280 w 1437"/>
                    <a:gd name="T3" fmla="*/ 205 h 665"/>
                    <a:gd name="T4" fmla="*/ 552 w 1437"/>
                    <a:gd name="T5" fmla="*/ 23 h 665"/>
                    <a:gd name="T6" fmla="*/ 1006 w 1437"/>
                    <a:gd name="T7" fmla="*/ 69 h 665"/>
                    <a:gd name="T8" fmla="*/ 1414 w 1437"/>
                    <a:gd name="T9" fmla="*/ 386 h 665"/>
                    <a:gd name="T10" fmla="*/ 1142 w 1437"/>
                    <a:gd name="T11" fmla="*/ 432 h 665"/>
                    <a:gd name="T12" fmla="*/ 960 w 1437"/>
                    <a:gd name="T13" fmla="*/ 568 h 665"/>
                    <a:gd name="T14" fmla="*/ 597 w 1437"/>
                    <a:gd name="T15" fmla="*/ 568 h 665"/>
                    <a:gd name="T16" fmla="*/ 234 w 1437"/>
                    <a:gd name="T17" fmla="*/ 658 h 665"/>
                    <a:gd name="T18" fmla="*/ 8 w 1437"/>
                    <a:gd name="T19" fmla="*/ 568 h 66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437" h="665">
                      <a:moveTo>
                        <a:pt x="8" y="568"/>
                      </a:moveTo>
                      <a:cubicBezTo>
                        <a:pt x="16" y="493"/>
                        <a:pt x="189" y="296"/>
                        <a:pt x="280" y="205"/>
                      </a:cubicBezTo>
                      <a:cubicBezTo>
                        <a:pt x="371" y="114"/>
                        <a:pt x="431" y="46"/>
                        <a:pt x="552" y="23"/>
                      </a:cubicBezTo>
                      <a:cubicBezTo>
                        <a:pt x="673" y="0"/>
                        <a:pt x="862" y="8"/>
                        <a:pt x="1006" y="69"/>
                      </a:cubicBezTo>
                      <a:cubicBezTo>
                        <a:pt x="1150" y="130"/>
                        <a:pt x="1391" y="325"/>
                        <a:pt x="1414" y="386"/>
                      </a:cubicBezTo>
                      <a:cubicBezTo>
                        <a:pt x="1437" y="447"/>
                        <a:pt x="1218" y="402"/>
                        <a:pt x="1142" y="432"/>
                      </a:cubicBezTo>
                      <a:cubicBezTo>
                        <a:pt x="1066" y="462"/>
                        <a:pt x="1051" y="545"/>
                        <a:pt x="960" y="568"/>
                      </a:cubicBezTo>
                      <a:cubicBezTo>
                        <a:pt x="869" y="591"/>
                        <a:pt x="718" y="553"/>
                        <a:pt x="597" y="568"/>
                      </a:cubicBezTo>
                      <a:cubicBezTo>
                        <a:pt x="476" y="583"/>
                        <a:pt x="332" y="651"/>
                        <a:pt x="234" y="658"/>
                      </a:cubicBezTo>
                      <a:cubicBezTo>
                        <a:pt x="136" y="665"/>
                        <a:pt x="0" y="643"/>
                        <a:pt x="8" y="56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993300"/>
                    </a:gs>
                    <a:gs pos="100000">
                      <a:srgbClr val="CC6600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471" name="Group 422"/>
              <p:cNvGrpSpPr>
                <a:grpSpLocks/>
              </p:cNvGrpSpPr>
              <p:nvPr/>
            </p:nvGrpSpPr>
            <p:grpSpPr bwMode="auto">
              <a:xfrm rot="4041413">
                <a:off x="4045" y="2673"/>
                <a:ext cx="408" cy="380"/>
                <a:chOff x="2744" y="2795"/>
                <a:chExt cx="1437" cy="1333"/>
              </a:xfrm>
            </p:grpSpPr>
            <p:sp>
              <p:nvSpPr>
                <p:cNvPr id="19481" name="Freeform 423"/>
                <p:cNvSpPr>
                  <a:spLocks/>
                </p:cNvSpPr>
                <p:nvPr/>
              </p:nvSpPr>
              <p:spPr bwMode="auto">
                <a:xfrm>
                  <a:off x="3168" y="3294"/>
                  <a:ext cx="483" cy="834"/>
                </a:xfrm>
                <a:custGeom>
                  <a:avLst/>
                  <a:gdLst>
                    <a:gd name="T0" fmla="*/ 35 w 2287"/>
                    <a:gd name="T1" fmla="*/ 624 h 1272"/>
                    <a:gd name="T2" fmla="*/ 13 w 2287"/>
                    <a:gd name="T3" fmla="*/ 467 h 1272"/>
                    <a:gd name="T4" fmla="*/ 115 w 2287"/>
                    <a:gd name="T5" fmla="*/ 89 h 1272"/>
                    <a:gd name="T6" fmla="*/ 226 w 2287"/>
                    <a:gd name="T7" fmla="*/ 58 h 1272"/>
                    <a:gd name="T8" fmla="*/ 378 w 2287"/>
                    <a:gd name="T9" fmla="*/ 26 h 1272"/>
                    <a:gd name="T10" fmla="*/ 469 w 2287"/>
                    <a:gd name="T11" fmla="*/ 215 h 1272"/>
                    <a:gd name="T12" fmla="*/ 459 w 2287"/>
                    <a:gd name="T13" fmla="*/ 435 h 1272"/>
                    <a:gd name="T14" fmla="*/ 388 w 2287"/>
                    <a:gd name="T15" fmla="*/ 782 h 1272"/>
                    <a:gd name="T16" fmla="*/ 287 w 2287"/>
                    <a:gd name="T17" fmla="*/ 750 h 1272"/>
                    <a:gd name="T18" fmla="*/ 125 w 2287"/>
                    <a:gd name="T19" fmla="*/ 782 h 1272"/>
                    <a:gd name="T20" fmla="*/ 34 w 2287"/>
                    <a:gd name="T21" fmla="*/ 624 h 127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287" h="1272">
                      <a:moveTo>
                        <a:pt x="167" y="952"/>
                      </a:moveTo>
                      <a:cubicBezTo>
                        <a:pt x="152" y="912"/>
                        <a:pt x="0" y="848"/>
                        <a:pt x="63" y="712"/>
                      </a:cubicBezTo>
                      <a:cubicBezTo>
                        <a:pt x="126" y="576"/>
                        <a:pt x="375" y="240"/>
                        <a:pt x="543" y="136"/>
                      </a:cubicBezTo>
                      <a:cubicBezTo>
                        <a:pt x="711" y="32"/>
                        <a:pt x="863" y="104"/>
                        <a:pt x="1071" y="88"/>
                      </a:cubicBezTo>
                      <a:cubicBezTo>
                        <a:pt x="1279" y="72"/>
                        <a:pt x="1599" y="0"/>
                        <a:pt x="1791" y="40"/>
                      </a:cubicBezTo>
                      <a:cubicBezTo>
                        <a:pt x="1983" y="80"/>
                        <a:pt x="2159" y="224"/>
                        <a:pt x="2223" y="328"/>
                      </a:cubicBezTo>
                      <a:cubicBezTo>
                        <a:pt x="2287" y="432"/>
                        <a:pt x="2239" y="520"/>
                        <a:pt x="2175" y="664"/>
                      </a:cubicBezTo>
                      <a:cubicBezTo>
                        <a:pt x="2111" y="808"/>
                        <a:pt x="1975" y="1112"/>
                        <a:pt x="1839" y="1192"/>
                      </a:cubicBezTo>
                      <a:cubicBezTo>
                        <a:pt x="1703" y="1272"/>
                        <a:pt x="1567" y="1144"/>
                        <a:pt x="1359" y="1144"/>
                      </a:cubicBezTo>
                      <a:cubicBezTo>
                        <a:pt x="1151" y="1144"/>
                        <a:pt x="791" y="1224"/>
                        <a:pt x="591" y="1192"/>
                      </a:cubicBezTo>
                      <a:cubicBezTo>
                        <a:pt x="391" y="1160"/>
                        <a:pt x="275" y="1056"/>
                        <a:pt x="159" y="952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FFCC00"/>
                    </a:gs>
                    <a:gs pos="100000">
                      <a:srgbClr val="FFFFCC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482" name="Freeform 424"/>
                <p:cNvSpPr>
                  <a:spLocks/>
                </p:cNvSpPr>
                <p:nvPr/>
              </p:nvSpPr>
              <p:spPr bwMode="auto">
                <a:xfrm>
                  <a:off x="2744" y="2795"/>
                  <a:ext cx="1437" cy="665"/>
                </a:xfrm>
                <a:custGeom>
                  <a:avLst/>
                  <a:gdLst>
                    <a:gd name="T0" fmla="*/ 8 w 1437"/>
                    <a:gd name="T1" fmla="*/ 568 h 665"/>
                    <a:gd name="T2" fmla="*/ 280 w 1437"/>
                    <a:gd name="T3" fmla="*/ 205 h 665"/>
                    <a:gd name="T4" fmla="*/ 552 w 1437"/>
                    <a:gd name="T5" fmla="*/ 23 h 665"/>
                    <a:gd name="T6" fmla="*/ 1006 w 1437"/>
                    <a:gd name="T7" fmla="*/ 69 h 665"/>
                    <a:gd name="T8" fmla="*/ 1414 w 1437"/>
                    <a:gd name="T9" fmla="*/ 386 h 665"/>
                    <a:gd name="T10" fmla="*/ 1142 w 1437"/>
                    <a:gd name="T11" fmla="*/ 432 h 665"/>
                    <a:gd name="T12" fmla="*/ 960 w 1437"/>
                    <a:gd name="T13" fmla="*/ 568 h 665"/>
                    <a:gd name="T14" fmla="*/ 597 w 1437"/>
                    <a:gd name="T15" fmla="*/ 568 h 665"/>
                    <a:gd name="T16" fmla="*/ 234 w 1437"/>
                    <a:gd name="T17" fmla="*/ 658 h 665"/>
                    <a:gd name="T18" fmla="*/ 8 w 1437"/>
                    <a:gd name="T19" fmla="*/ 568 h 66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437" h="665">
                      <a:moveTo>
                        <a:pt x="8" y="568"/>
                      </a:moveTo>
                      <a:cubicBezTo>
                        <a:pt x="16" y="493"/>
                        <a:pt x="189" y="296"/>
                        <a:pt x="280" y="205"/>
                      </a:cubicBezTo>
                      <a:cubicBezTo>
                        <a:pt x="371" y="114"/>
                        <a:pt x="431" y="46"/>
                        <a:pt x="552" y="23"/>
                      </a:cubicBezTo>
                      <a:cubicBezTo>
                        <a:pt x="673" y="0"/>
                        <a:pt x="862" y="8"/>
                        <a:pt x="1006" y="69"/>
                      </a:cubicBezTo>
                      <a:cubicBezTo>
                        <a:pt x="1150" y="130"/>
                        <a:pt x="1391" y="325"/>
                        <a:pt x="1414" y="386"/>
                      </a:cubicBezTo>
                      <a:cubicBezTo>
                        <a:pt x="1437" y="447"/>
                        <a:pt x="1218" y="402"/>
                        <a:pt x="1142" y="432"/>
                      </a:cubicBezTo>
                      <a:cubicBezTo>
                        <a:pt x="1066" y="462"/>
                        <a:pt x="1051" y="545"/>
                        <a:pt x="960" y="568"/>
                      </a:cubicBezTo>
                      <a:cubicBezTo>
                        <a:pt x="869" y="591"/>
                        <a:pt x="718" y="553"/>
                        <a:pt x="597" y="568"/>
                      </a:cubicBezTo>
                      <a:cubicBezTo>
                        <a:pt x="476" y="583"/>
                        <a:pt x="332" y="651"/>
                        <a:pt x="234" y="658"/>
                      </a:cubicBezTo>
                      <a:cubicBezTo>
                        <a:pt x="136" y="665"/>
                        <a:pt x="0" y="643"/>
                        <a:pt x="8" y="56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993300"/>
                    </a:gs>
                    <a:gs pos="100000">
                      <a:srgbClr val="CC6600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472" name="Group 425"/>
              <p:cNvGrpSpPr>
                <a:grpSpLocks/>
              </p:cNvGrpSpPr>
              <p:nvPr/>
            </p:nvGrpSpPr>
            <p:grpSpPr bwMode="auto">
              <a:xfrm rot="-4413577">
                <a:off x="3682" y="2673"/>
                <a:ext cx="408" cy="380"/>
                <a:chOff x="2744" y="2795"/>
                <a:chExt cx="1437" cy="1333"/>
              </a:xfrm>
            </p:grpSpPr>
            <p:sp>
              <p:nvSpPr>
                <p:cNvPr id="19479" name="Freeform 426"/>
                <p:cNvSpPr>
                  <a:spLocks/>
                </p:cNvSpPr>
                <p:nvPr/>
              </p:nvSpPr>
              <p:spPr bwMode="auto">
                <a:xfrm>
                  <a:off x="3168" y="3294"/>
                  <a:ext cx="483" cy="834"/>
                </a:xfrm>
                <a:custGeom>
                  <a:avLst/>
                  <a:gdLst>
                    <a:gd name="T0" fmla="*/ 35 w 2287"/>
                    <a:gd name="T1" fmla="*/ 624 h 1272"/>
                    <a:gd name="T2" fmla="*/ 13 w 2287"/>
                    <a:gd name="T3" fmla="*/ 467 h 1272"/>
                    <a:gd name="T4" fmla="*/ 115 w 2287"/>
                    <a:gd name="T5" fmla="*/ 89 h 1272"/>
                    <a:gd name="T6" fmla="*/ 226 w 2287"/>
                    <a:gd name="T7" fmla="*/ 58 h 1272"/>
                    <a:gd name="T8" fmla="*/ 378 w 2287"/>
                    <a:gd name="T9" fmla="*/ 26 h 1272"/>
                    <a:gd name="T10" fmla="*/ 469 w 2287"/>
                    <a:gd name="T11" fmla="*/ 215 h 1272"/>
                    <a:gd name="T12" fmla="*/ 459 w 2287"/>
                    <a:gd name="T13" fmla="*/ 435 h 1272"/>
                    <a:gd name="T14" fmla="*/ 388 w 2287"/>
                    <a:gd name="T15" fmla="*/ 782 h 1272"/>
                    <a:gd name="T16" fmla="*/ 287 w 2287"/>
                    <a:gd name="T17" fmla="*/ 750 h 1272"/>
                    <a:gd name="T18" fmla="*/ 125 w 2287"/>
                    <a:gd name="T19" fmla="*/ 782 h 1272"/>
                    <a:gd name="T20" fmla="*/ 34 w 2287"/>
                    <a:gd name="T21" fmla="*/ 624 h 127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287" h="1272">
                      <a:moveTo>
                        <a:pt x="167" y="952"/>
                      </a:moveTo>
                      <a:cubicBezTo>
                        <a:pt x="152" y="912"/>
                        <a:pt x="0" y="848"/>
                        <a:pt x="63" y="712"/>
                      </a:cubicBezTo>
                      <a:cubicBezTo>
                        <a:pt x="126" y="576"/>
                        <a:pt x="375" y="240"/>
                        <a:pt x="543" y="136"/>
                      </a:cubicBezTo>
                      <a:cubicBezTo>
                        <a:pt x="711" y="32"/>
                        <a:pt x="863" y="104"/>
                        <a:pt x="1071" y="88"/>
                      </a:cubicBezTo>
                      <a:cubicBezTo>
                        <a:pt x="1279" y="72"/>
                        <a:pt x="1599" y="0"/>
                        <a:pt x="1791" y="40"/>
                      </a:cubicBezTo>
                      <a:cubicBezTo>
                        <a:pt x="1983" y="80"/>
                        <a:pt x="2159" y="224"/>
                        <a:pt x="2223" y="328"/>
                      </a:cubicBezTo>
                      <a:cubicBezTo>
                        <a:pt x="2287" y="432"/>
                        <a:pt x="2239" y="520"/>
                        <a:pt x="2175" y="664"/>
                      </a:cubicBezTo>
                      <a:cubicBezTo>
                        <a:pt x="2111" y="808"/>
                        <a:pt x="1975" y="1112"/>
                        <a:pt x="1839" y="1192"/>
                      </a:cubicBezTo>
                      <a:cubicBezTo>
                        <a:pt x="1703" y="1272"/>
                        <a:pt x="1567" y="1144"/>
                        <a:pt x="1359" y="1144"/>
                      </a:cubicBezTo>
                      <a:cubicBezTo>
                        <a:pt x="1151" y="1144"/>
                        <a:pt x="791" y="1224"/>
                        <a:pt x="591" y="1192"/>
                      </a:cubicBezTo>
                      <a:cubicBezTo>
                        <a:pt x="391" y="1160"/>
                        <a:pt x="275" y="1056"/>
                        <a:pt x="159" y="952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FFCC00"/>
                    </a:gs>
                    <a:gs pos="100000">
                      <a:srgbClr val="FFFFCC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480" name="Freeform 427"/>
                <p:cNvSpPr>
                  <a:spLocks/>
                </p:cNvSpPr>
                <p:nvPr/>
              </p:nvSpPr>
              <p:spPr bwMode="auto">
                <a:xfrm>
                  <a:off x="2744" y="2795"/>
                  <a:ext cx="1437" cy="665"/>
                </a:xfrm>
                <a:custGeom>
                  <a:avLst/>
                  <a:gdLst>
                    <a:gd name="T0" fmla="*/ 8 w 1437"/>
                    <a:gd name="T1" fmla="*/ 568 h 665"/>
                    <a:gd name="T2" fmla="*/ 280 w 1437"/>
                    <a:gd name="T3" fmla="*/ 205 h 665"/>
                    <a:gd name="T4" fmla="*/ 552 w 1437"/>
                    <a:gd name="T5" fmla="*/ 23 h 665"/>
                    <a:gd name="T6" fmla="*/ 1006 w 1437"/>
                    <a:gd name="T7" fmla="*/ 69 h 665"/>
                    <a:gd name="T8" fmla="*/ 1414 w 1437"/>
                    <a:gd name="T9" fmla="*/ 386 h 665"/>
                    <a:gd name="T10" fmla="*/ 1142 w 1437"/>
                    <a:gd name="T11" fmla="*/ 432 h 665"/>
                    <a:gd name="T12" fmla="*/ 960 w 1437"/>
                    <a:gd name="T13" fmla="*/ 568 h 665"/>
                    <a:gd name="T14" fmla="*/ 597 w 1437"/>
                    <a:gd name="T15" fmla="*/ 568 h 665"/>
                    <a:gd name="T16" fmla="*/ 234 w 1437"/>
                    <a:gd name="T17" fmla="*/ 658 h 665"/>
                    <a:gd name="T18" fmla="*/ 8 w 1437"/>
                    <a:gd name="T19" fmla="*/ 568 h 66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437" h="665">
                      <a:moveTo>
                        <a:pt x="8" y="568"/>
                      </a:moveTo>
                      <a:cubicBezTo>
                        <a:pt x="16" y="493"/>
                        <a:pt x="189" y="296"/>
                        <a:pt x="280" y="205"/>
                      </a:cubicBezTo>
                      <a:cubicBezTo>
                        <a:pt x="371" y="114"/>
                        <a:pt x="431" y="46"/>
                        <a:pt x="552" y="23"/>
                      </a:cubicBezTo>
                      <a:cubicBezTo>
                        <a:pt x="673" y="0"/>
                        <a:pt x="862" y="8"/>
                        <a:pt x="1006" y="69"/>
                      </a:cubicBezTo>
                      <a:cubicBezTo>
                        <a:pt x="1150" y="130"/>
                        <a:pt x="1391" y="325"/>
                        <a:pt x="1414" y="386"/>
                      </a:cubicBezTo>
                      <a:cubicBezTo>
                        <a:pt x="1437" y="447"/>
                        <a:pt x="1218" y="402"/>
                        <a:pt x="1142" y="432"/>
                      </a:cubicBezTo>
                      <a:cubicBezTo>
                        <a:pt x="1066" y="462"/>
                        <a:pt x="1051" y="545"/>
                        <a:pt x="960" y="568"/>
                      </a:cubicBezTo>
                      <a:cubicBezTo>
                        <a:pt x="869" y="591"/>
                        <a:pt x="718" y="553"/>
                        <a:pt x="597" y="568"/>
                      </a:cubicBezTo>
                      <a:cubicBezTo>
                        <a:pt x="476" y="583"/>
                        <a:pt x="332" y="651"/>
                        <a:pt x="234" y="658"/>
                      </a:cubicBezTo>
                      <a:cubicBezTo>
                        <a:pt x="136" y="665"/>
                        <a:pt x="0" y="643"/>
                        <a:pt x="8" y="56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993300"/>
                    </a:gs>
                    <a:gs pos="100000">
                      <a:srgbClr val="CC6600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473" name="Group 428"/>
              <p:cNvGrpSpPr>
                <a:grpSpLocks/>
              </p:cNvGrpSpPr>
              <p:nvPr/>
            </p:nvGrpSpPr>
            <p:grpSpPr bwMode="auto">
              <a:xfrm rot="9400938">
                <a:off x="4331" y="2613"/>
                <a:ext cx="408" cy="380"/>
                <a:chOff x="2744" y="2795"/>
                <a:chExt cx="1437" cy="1333"/>
              </a:xfrm>
            </p:grpSpPr>
            <p:sp>
              <p:nvSpPr>
                <p:cNvPr id="19477" name="Freeform 429"/>
                <p:cNvSpPr>
                  <a:spLocks/>
                </p:cNvSpPr>
                <p:nvPr/>
              </p:nvSpPr>
              <p:spPr bwMode="auto">
                <a:xfrm>
                  <a:off x="3168" y="3294"/>
                  <a:ext cx="483" cy="834"/>
                </a:xfrm>
                <a:custGeom>
                  <a:avLst/>
                  <a:gdLst>
                    <a:gd name="T0" fmla="*/ 35 w 2287"/>
                    <a:gd name="T1" fmla="*/ 624 h 1272"/>
                    <a:gd name="T2" fmla="*/ 13 w 2287"/>
                    <a:gd name="T3" fmla="*/ 467 h 1272"/>
                    <a:gd name="T4" fmla="*/ 115 w 2287"/>
                    <a:gd name="T5" fmla="*/ 89 h 1272"/>
                    <a:gd name="T6" fmla="*/ 226 w 2287"/>
                    <a:gd name="T7" fmla="*/ 58 h 1272"/>
                    <a:gd name="T8" fmla="*/ 378 w 2287"/>
                    <a:gd name="T9" fmla="*/ 26 h 1272"/>
                    <a:gd name="T10" fmla="*/ 469 w 2287"/>
                    <a:gd name="T11" fmla="*/ 215 h 1272"/>
                    <a:gd name="T12" fmla="*/ 459 w 2287"/>
                    <a:gd name="T13" fmla="*/ 435 h 1272"/>
                    <a:gd name="T14" fmla="*/ 388 w 2287"/>
                    <a:gd name="T15" fmla="*/ 782 h 1272"/>
                    <a:gd name="T16" fmla="*/ 287 w 2287"/>
                    <a:gd name="T17" fmla="*/ 750 h 1272"/>
                    <a:gd name="T18" fmla="*/ 125 w 2287"/>
                    <a:gd name="T19" fmla="*/ 782 h 1272"/>
                    <a:gd name="T20" fmla="*/ 34 w 2287"/>
                    <a:gd name="T21" fmla="*/ 624 h 127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287" h="1272">
                      <a:moveTo>
                        <a:pt x="167" y="952"/>
                      </a:moveTo>
                      <a:cubicBezTo>
                        <a:pt x="152" y="912"/>
                        <a:pt x="0" y="848"/>
                        <a:pt x="63" y="712"/>
                      </a:cubicBezTo>
                      <a:cubicBezTo>
                        <a:pt x="126" y="576"/>
                        <a:pt x="375" y="240"/>
                        <a:pt x="543" y="136"/>
                      </a:cubicBezTo>
                      <a:cubicBezTo>
                        <a:pt x="711" y="32"/>
                        <a:pt x="863" y="104"/>
                        <a:pt x="1071" y="88"/>
                      </a:cubicBezTo>
                      <a:cubicBezTo>
                        <a:pt x="1279" y="72"/>
                        <a:pt x="1599" y="0"/>
                        <a:pt x="1791" y="40"/>
                      </a:cubicBezTo>
                      <a:cubicBezTo>
                        <a:pt x="1983" y="80"/>
                        <a:pt x="2159" y="224"/>
                        <a:pt x="2223" y="328"/>
                      </a:cubicBezTo>
                      <a:cubicBezTo>
                        <a:pt x="2287" y="432"/>
                        <a:pt x="2239" y="520"/>
                        <a:pt x="2175" y="664"/>
                      </a:cubicBezTo>
                      <a:cubicBezTo>
                        <a:pt x="2111" y="808"/>
                        <a:pt x="1975" y="1112"/>
                        <a:pt x="1839" y="1192"/>
                      </a:cubicBezTo>
                      <a:cubicBezTo>
                        <a:pt x="1703" y="1272"/>
                        <a:pt x="1567" y="1144"/>
                        <a:pt x="1359" y="1144"/>
                      </a:cubicBezTo>
                      <a:cubicBezTo>
                        <a:pt x="1151" y="1144"/>
                        <a:pt x="791" y="1224"/>
                        <a:pt x="591" y="1192"/>
                      </a:cubicBezTo>
                      <a:cubicBezTo>
                        <a:pt x="391" y="1160"/>
                        <a:pt x="275" y="1056"/>
                        <a:pt x="159" y="952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FFCC00"/>
                    </a:gs>
                    <a:gs pos="100000">
                      <a:srgbClr val="FFFFCC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478" name="Freeform 430"/>
                <p:cNvSpPr>
                  <a:spLocks/>
                </p:cNvSpPr>
                <p:nvPr/>
              </p:nvSpPr>
              <p:spPr bwMode="auto">
                <a:xfrm>
                  <a:off x="2744" y="2795"/>
                  <a:ext cx="1437" cy="665"/>
                </a:xfrm>
                <a:custGeom>
                  <a:avLst/>
                  <a:gdLst>
                    <a:gd name="T0" fmla="*/ 8 w 1437"/>
                    <a:gd name="T1" fmla="*/ 568 h 665"/>
                    <a:gd name="T2" fmla="*/ 280 w 1437"/>
                    <a:gd name="T3" fmla="*/ 205 h 665"/>
                    <a:gd name="T4" fmla="*/ 552 w 1437"/>
                    <a:gd name="T5" fmla="*/ 23 h 665"/>
                    <a:gd name="T6" fmla="*/ 1006 w 1437"/>
                    <a:gd name="T7" fmla="*/ 69 h 665"/>
                    <a:gd name="T8" fmla="*/ 1414 w 1437"/>
                    <a:gd name="T9" fmla="*/ 386 h 665"/>
                    <a:gd name="T10" fmla="*/ 1142 w 1437"/>
                    <a:gd name="T11" fmla="*/ 432 h 665"/>
                    <a:gd name="T12" fmla="*/ 960 w 1437"/>
                    <a:gd name="T13" fmla="*/ 568 h 665"/>
                    <a:gd name="T14" fmla="*/ 597 w 1437"/>
                    <a:gd name="T15" fmla="*/ 568 h 665"/>
                    <a:gd name="T16" fmla="*/ 234 w 1437"/>
                    <a:gd name="T17" fmla="*/ 658 h 665"/>
                    <a:gd name="T18" fmla="*/ 8 w 1437"/>
                    <a:gd name="T19" fmla="*/ 568 h 66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437" h="665">
                      <a:moveTo>
                        <a:pt x="8" y="568"/>
                      </a:moveTo>
                      <a:cubicBezTo>
                        <a:pt x="16" y="493"/>
                        <a:pt x="189" y="296"/>
                        <a:pt x="280" y="205"/>
                      </a:cubicBezTo>
                      <a:cubicBezTo>
                        <a:pt x="371" y="114"/>
                        <a:pt x="431" y="46"/>
                        <a:pt x="552" y="23"/>
                      </a:cubicBezTo>
                      <a:cubicBezTo>
                        <a:pt x="673" y="0"/>
                        <a:pt x="862" y="8"/>
                        <a:pt x="1006" y="69"/>
                      </a:cubicBezTo>
                      <a:cubicBezTo>
                        <a:pt x="1150" y="130"/>
                        <a:pt x="1391" y="325"/>
                        <a:pt x="1414" y="386"/>
                      </a:cubicBezTo>
                      <a:cubicBezTo>
                        <a:pt x="1437" y="447"/>
                        <a:pt x="1218" y="402"/>
                        <a:pt x="1142" y="432"/>
                      </a:cubicBezTo>
                      <a:cubicBezTo>
                        <a:pt x="1066" y="462"/>
                        <a:pt x="1051" y="545"/>
                        <a:pt x="960" y="568"/>
                      </a:cubicBezTo>
                      <a:cubicBezTo>
                        <a:pt x="869" y="591"/>
                        <a:pt x="718" y="553"/>
                        <a:pt x="597" y="568"/>
                      </a:cubicBezTo>
                      <a:cubicBezTo>
                        <a:pt x="476" y="583"/>
                        <a:pt x="332" y="651"/>
                        <a:pt x="234" y="658"/>
                      </a:cubicBezTo>
                      <a:cubicBezTo>
                        <a:pt x="136" y="665"/>
                        <a:pt x="0" y="643"/>
                        <a:pt x="8" y="56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993300"/>
                    </a:gs>
                    <a:gs pos="100000">
                      <a:srgbClr val="CC6600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474" name="Group 431"/>
              <p:cNvGrpSpPr>
                <a:grpSpLocks/>
              </p:cNvGrpSpPr>
              <p:nvPr/>
            </p:nvGrpSpPr>
            <p:grpSpPr bwMode="auto">
              <a:xfrm rot="4041413">
                <a:off x="4181" y="2718"/>
                <a:ext cx="408" cy="380"/>
                <a:chOff x="2744" y="2795"/>
                <a:chExt cx="1437" cy="1333"/>
              </a:xfrm>
            </p:grpSpPr>
            <p:sp>
              <p:nvSpPr>
                <p:cNvPr id="19475" name="Freeform 432"/>
                <p:cNvSpPr>
                  <a:spLocks/>
                </p:cNvSpPr>
                <p:nvPr/>
              </p:nvSpPr>
              <p:spPr bwMode="auto">
                <a:xfrm>
                  <a:off x="3168" y="3294"/>
                  <a:ext cx="483" cy="834"/>
                </a:xfrm>
                <a:custGeom>
                  <a:avLst/>
                  <a:gdLst>
                    <a:gd name="T0" fmla="*/ 35 w 2287"/>
                    <a:gd name="T1" fmla="*/ 624 h 1272"/>
                    <a:gd name="T2" fmla="*/ 13 w 2287"/>
                    <a:gd name="T3" fmla="*/ 467 h 1272"/>
                    <a:gd name="T4" fmla="*/ 115 w 2287"/>
                    <a:gd name="T5" fmla="*/ 89 h 1272"/>
                    <a:gd name="T6" fmla="*/ 226 w 2287"/>
                    <a:gd name="T7" fmla="*/ 58 h 1272"/>
                    <a:gd name="T8" fmla="*/ 378 w 2287"/>
                    <a:gd name="T9" fmla="*/ 26 h 1272"/>
                    <a:gd name="T10" fmla="*/ 469 w 2287"/>
                    <a:gd name="T11" fmla="*/ 215 h 1272"/>
                    <a:gd name="T12" fmla="*/ 459 w 2287"/>
                    <a:gd name="T13" fmla="*/ 435 h 1272"/>
                    <a:gd name="T14" fmla="*/ 388 w 2287"/>
                    <a:gd name="T15" fmla="*/ 782 h 1272"/>
                    <a:gd name="T16" fmla="*/ 287 w 2287"/>
                    <a:gd name="T17" fmla="*/ 750 h 1272"/>
                    <a:gd name="T18" fmla="*/ 125 w 2287"/>
                    <a:gd name="T19" fmla="*/ 782 h 1272"/>
                    <a:gd name="T20" fmla="*/ 34 w 2287"/>
                    <a:gd name="T21" fmla="*/ 624 h 127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287" h="1272">
                      <a:moveTo>
                        <a:pt x="167" y="952"/>
                      </a:moveTo>
                      <a:cubicBezTo>
                        <a:pt x="152" y="912"/>
                        <a:pt x="0" y="848"/>
                        <a:pt x="63" y="712"/>
                      </a:cubicBezTo>
                      <a:cubicBezTo>
                        <a:pt x="126" y="576"/>
                        <a:pt x="375" y="240"/>
                        <a:pt x="543" y="136"/>
                      </a:cubicBezTo>
                      <a:cubicBezTo>
                        <a:pt x="711" y="32"/>
                        <a:pt x="863" y="104"/>
                        <a:pt x="1071" y="88"/>
                      </a:cubicBezTo>
                      <a:cubicBezTo>
                        <a:pt x="1279" y="72"/>
                        <a:pt x="1599" y="0"/>
                        <a:pt x="1791" y="40"/>
                      </a:cubicBezTo>
                      <a:cubicBezTo>
                        <a:pt x="1983" y="80"/>
                        <a:pt x="2159" y="224"/>
                        <a:pt x="2223" y="328"/>
                      </a:cubicBezTo>
                      <a:cubicBezTo>
                        <a:pt x="2287" y="432"/>
                        <a:pt x="2239" y="520"/>
                        <a:pt x="2175" y="664"/>
                      </a:cubicBezTo>
                      <a:cubicBezTo>
                        <a:pt x="2111" y="808"/>
                        <a:pt x="1975" y="1112"/>
                        <a:pt x="1839" y="1192"/>
                      </a:cubicBezTo>
                      <a:cubicBezTo>
                        <a:pt x="1703" y="1272"/>
                        <a:pt x="1567" y="1144"/>
                        <a:pt x="1359" y="1144"/>
                      </a:cubicBezTo>
                      <a:cubicBezTo>
                        <a:pt x="1151" y="1144"/>
                        <a:pt x="791" y="1224"/>
                        <a:pt x="591" y="1192"/>
                      </a:cubicBezTo>
                      <a:cubicBezTo>
                        <a:pt x="391" y="1160"/>
                        <a:pt x="275" y="1056"/>
                        <a:pt x="159" y="952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FFCC00"/>
                    </a:gs>
                    <a:gs pos="100000">
                      <a:srgbClr val="FFFFCC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476" name="Freeform 433"/>
                <p:cNvSpPr>
                  <a:spLocks/>
                </p:cNvSpPr>
                <p:nvPr/>
              </p:nvSpPr>
              <p:spPr bwMode="auto">
                <a:xfrm>
                  <a:off x="2744" y="2795"/>
                  <a:ext cx="1437" cy="665"/>
                </a:xfrm>
                <a:custGeom>
                  <a:avLst/>
                  <a:gdLst>
                    <a:gd name="T0" fmla="*/ 8 w 1437"/>
                    <a:gd name="T1" fmla="*/ 568 h 665"/>
                    <a:gd name="T2" fmla="*/ 280 w 1437"/>
                    <a:gd name="T3" fmla="*/ 205 h 665"/>
                    <a:gd name="T4" fmla="*/ 552 w 1437"/>
                    <a:gd name="T5" fmla="*/ 23 h 665"/>
                    <a:gd name="T6" fmla="*/ 1006 w 1437"/>
                    <a:gd name="T7" fmla="*/ 69 h 665"/>
                    <a:gd name="T8" fmla="*/ 1414 w 1437"/>
                    <a:gd name="T9" fmla="*/ 386 h 665"/>
                    <a:gd name="T10" fmla="*/ 1142 w 1437"/>
                    <a:gd name="T11" fmla="*/ 432 h 665"/>
                    <a:gd name="T12" fmla="*/ 960 w 1437"/>
                    <a:gd name="T13" fmla="*/ 568 h 665"/>
                    <a:gd name="T14" fmla="*/ 597 w 1437"/>
                    <a:gd name="T15" fmla="*/ 568 h 665"/>
                    <a:gd name="T16" fmla="*/ 234 w 1437"/>
                    <a:gd name="T17" fmla="*/ 658 h 665"/>
                    <a:gd name="T18" fmla="*/ 8 w 1437"/>
                    <a:gd name="T19" fmla="*/ 568 h 66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437" h="665">
                      <a:moveTo>
                        <a:pt x="8" y="568"/>
                      </a:moveTo>
                      <a:cubicBezTo>
                        <a:pt x="16" y="493"/>
                        <a:pt x="189" y="296"/>
                        <a:pt x="280" y="205"/>
                      </a:cubicBezTo>
                      <a:cubicBezTo>
                        <a:pt x="371" y="114"/>
                        <a:pt x="431" y="46"/>
                        <a:pt x="552" y="23"/>
                      </a:cubicBezTo>
                      <a:cubicBezTo>
                        <a:pt x="673" y="0"/>
                        <a:pt x="862" y="8"/>
                        <a:pt x="1006" y="69"/>
                      </a:cubicBezTo>
                      <a:cubicBezTo>
                        <a:pt x="1150" y="130"/>
                        <a:pt x="1391" y="325"/>
                        <a:pt x="1414" y="386"/>
                      </a:cubicBezTo>
                      <a:cubicBezTo>
                        <a:pt x="1437" y="447"/>
                        <a:pt x="1218" y="402"/>
                        <a:pt x="1142" y="432"/>
                      </a:cubicBezTo>
                      <a:cubicBezTo>
                        <a:pt x="1066" y="462"/>
                        <a:pt x="1051" y="545"/>
                        <a:pt x="960" y="568"/>
                      </a:cubicBezTo>
                      <a:cubicBezTo>
                        <a:pt x="869" y="591"/>
                        <a:pt x="718" y="553"/>
                        <a:pt x="597" y="568"/>
                      </a:cubicBezTo>
                      <a:cubicBezTo>
                        <a:pt x="476" y="583"/>
                        <a:pt x="332" y="651"/>
                        <a:pt x="234" y="658"/>
                      </a:cubicBezTo>
                      <a:cubicBezTo>
                        <a:pt x="136" y="665"/>
                        <a:pt x="0" y="643"/>
                        <a:pt x="8" y="56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993300"/>
                    </a:gs>
                    <a:gs pos="100000">
                      <a:srgbClr val="CC6600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7058" name="AutoShape 434"/>
          <p:cNvSpPr>
            <a:spLocks/>
          </p:cNvSpPr>
          <p:nvPr/>
        </p:nvSpPr>
        <p:spPr bwMode="auto">
          <a:xfrm rot="-5400000">
            <a:off x="5556735" y="2124215"/>
            <a:ext cx="379989" cy="5259777"/>
          </a:xfrm>
          <a:prstGeom prst="leftBrace">
            <a:avLst>
              <a:gd name="adj1" fmla="val 112860"/>
              <a:gd name="adj2" fmla="val 50000"/>
            </a:avLst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059" name="WordArt 435"/>
          <p:cNvSpPr>
            <a:spLocks noChangeArrowheads="1" noChangeShapeType="1" noTextEdit="1"/>
          </p:cNvSpPr>
          <p:nvPr/>
        </p:nvSpPr>
        <p:spPr bwMode="auto">
          <a:xfrm>
            <a:off x="9138814" y="3662133"/>
            <a:ext cx="569102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0" cap="none" spc="0" normalizeH="0" baseline="0" noProof="0" dirty="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7060" name="WordArt 436"/>
          <p:cNvSpPr>
            <a:spLocks noChangeArrowheads="1" noChangeShapeType="1" noTextEdit="1"/>
          </p:cNvSpPr>
          <p:nvPr/>
        </p:nvSpPr>
        <p:spPr bwMode="auto">
          <a:xfrm>
            <a:off x="6665193" y="6051262"/>
            <a:ext cx="649288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0" cap="none" spc="0" normalizeH="0" baseline="0" noProof="0" dirty="0">
                <a:ln w="19050">
                  <a:solidFill>
                    <a:srgbClr val="FFCC99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</a:t>
            </a:r>
            <a:endParaRPr kumimoji="0" lang="ru-RU" sz="3200" b="1" i="1" u="none" strike="noStrike" kern="10" cap="none" spc="0" normalizeH="0" baseline="0" noProof="0" dirty="0">
              <a:ln w="19050">
                <a:solidFill>
                  <a:srgbClr val="FFCC99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2" name="Picture 10" descr="star2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31" y="4440660"/>
            <a:ext cx="13763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" name="Picture 10" descr="star2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926" y="5490961"/>
            <a:ext cx="13763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" name="Picture 10" descr="star2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189" y="2831925"/>
            <a:ext cx="13763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" name="Picture 10" descr="star2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113" y="5309747"/>
            <a:ext cx="13763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" name="Picture 10" descr="star2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123" y="49141"/>
            <a:ext cx="13763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" name="Picture 10" descr="star2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277" y="-69874"/>
            <a:ext cx="13763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2569" y="3429278"/>
            <a:ext cx="1774090" cy="12193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86589" y="188640"/>
            <a:ext cx="78592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“TENGLAMALAR” mavzusi (5-sinf) </a:t>
            </a:r>
          </a:p>
        </p:txBody>
      </p:sp>
    </p:spTree>
    <p:extLst>
      <p:ext uri="{BB962C8B-B14F-4D97-AF65-F5344CB8AC3E}">
        <p14:creationId xmlns:p14="http://schemas.microsoft.com/office/powerpoint/2010/main" val="409031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26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26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26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60"/>
                            </p:stCondLst>
                            <p:childTnLst>
                              <p:par>
                                <p:cTn id="20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266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266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266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160"/>
                            </p:stCondLst>
                            <p:childTnLst>
                              <p:par>
                                <p:cTn id="26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266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266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266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20"/>
                            </p:stCondLst>
                            <p:childTnLst>
                              <p:par>
                                <p:cTn id="32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266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266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266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9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9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27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 animBg="1"/>
      <p:bldP spid="26961" grpId="0"/>
      <p:bldP spid="27058" grpId="0" animBg="1"/>
      <p:bldP spid="27059" grpId="0"/>
      <p:bldP spid="270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2" name="Group 202"/>
          <p:cNvGrpSpPr>
            <a:grpSpLocks/>
          </p:cNvGrpSpPr>
          <p:nvPr/>
        </p:nvGrpSpPr>
        <p:grpSpPr bwMode="auto">
          <a:xfrm>
            <a:off x="1776413" y="0"/>
            <a:ext cx="6119812" cy="4508500"/>
            <a:chOff x="159" y="0"/>
            <a:chExt cx="3855" cy="2840"/>
          </a:xfrm>
        </p:grpSpPr>
        <p:grpSp>
          <p:nvGrpSpPr>
            <p:cNvPr id="20487" name="Group 5"/>
            <p:cNvGrpSpPr>
              <a:grpSpLocks/>
            </p:cNvGrpSpPr>
            <p:nvPr/>
          </p:nvGrpSpPr>
          <p:grpSpPr bwMode="auto">
            <a:xfrm>
              <a:off x="159" y="0"/>
              <a:ext cx="1406" cy="1280"/>
              <a:chOff x="2064" y="2205"/>
              <a:chExt cx="1104" cy="1008"/>
            </a:xfrm>
          </p:grpSpPr>
          <p:sp>
            <p:nvSpPr>
              <p:cNvPr id="20605" name="Freeform 6" descr="Циновка"/>
              <p:cNvSpPr>
                <a:spLocks/>
              </p:cNvSpPr>
              <p:nvPr/>
            </p:nvSpPr>
            <p:spPr bwMode="auto">
              <a:xfrm>
                <a:off x="2108" y="2620"/>
                <a:ext cx="1049" cy="593"/>
              </a:xfrm>
              <a:custGeom>
                <a:avLst/>
                <a:gdLst>
                  <a:gd name="T0" fmla="*/ 0 w 2192"/>
                  <a:gd name="T1" fmla="*/ 0 h 1049"/>
                  <a:gd name="T2" fmla="*/ 57 w 2192"/>
                  <a:gd name="T3" fmla="*/ 321 h 1049"/>
                  <a:gd name="T4" fmla="*/ 180 w 2192"/>
                  <a:gd name="T5" fmla="*/ 475 h 1049"/>
                  <a:gd name="T6" fmla="*/ 360 w 2192"/>
                  <a:gd name="T7" fmla="*/ 574 h 1049"/>
                  <a:gd name="T8" fmla="*/ 567 w 2192"/>
                  <a:gd name="T9" fmla="*/ 588 h 1049"/>
                  <a:gd name="T10" fmla="*/ 762 w 2192"/>
                  <a:gd name="T11" fmla="*/ 543 h 1049"/>
                  <a:gd name="T12" fmla="*/ 919 w 2192"/>
                  <a:gd name="T13" fmla="*/ 425 h 1049"/>
                  <a:gd name="T14" fmla="*/ 1030 w 2192"/>
                  <a:gd name="T15" fmla="*/ 167 h 1049"/>
                  <a:gd name="T16" fmla="*/ 1034 w 2192"/>
                  <a:gd name="T17" fmla="*/ 0 h 10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92" h="1049">
                    <a:moveTo>
                      <a:pt x="0" y="0"/>
                    </a:moveTo>
                    <a:cubicBezTo>
                      <a:pt x="28" y="214"/>
                      <a:pt x="57" y="428"/>
                      <a:pt x="120" y="568"/>
                    </a:cubicBezTo>
                    <a:cubicBezTo>
                      <a:pt x="183" y="708"/>
                      <a:pt x="271" y="765"/>
                      <a:pt x="376" y="840"/>
                    </a:cubicBezTo>
                    <a:cubicBezTo>
                      <a:pt x="481" y="915"/>
                      <a:pt x="617" y="983"/>
                      <a:pt x="752" y="1016"/>
                    </a:cubicBezTo>
                    <a:cubicBezTo>
                      <a:pt x="887" y="1049"/>
                      <a:pt x="1044" y="1049"/>
                      <a:pt x="1184" y="1040"/>
                    </a:cubicBezTo>
                    <a:cubicBezTo>
                      <a:pt x="1324" y="1031"/>
                      <a:pt x="1469" y="1008"/>
                      <a:pt x="1592" y="960"/>
                    </a:cubicBezTo>
                    <a:cubicBezTo>
                      <a:pt x="1715" y="912"/>
                      <a:pt x="1827" y="863"/>
                      <a:pt x="1920" y="752"/>
                    </a:cubicBezTo>
                    <a:cubicBezTo>
                      <a:pt x="2013" y="641"/>
                      <a:pt x="2112" y="421"/>
                      <a:pt x="2152" y="296"/>
                    </a:cubicBezTo>
                    <a:cubicBezTo>
                      <a:pt x="2192" y="171"/>
                      <a:pt x="2176" y="85"/>
                      <a:pt x="2160" y="0"/>
                    </a:cubicBezTo>
                  </a:path>
                </a:pathLst>
              </a:custGeom>
              <a:blipFill dpi="0" rotWithShape="1">
                <a:blip r:embed="rId3"/>
                <a:srcRect/>
                <a:tile tx="0" ty="0" sx="100000" sy="100000" flip="none" algn="tl"/>
              </a:blip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06" name="Freeform 7" descr="Папирус"/>
              <p:cNvSpPr>
                <a:spLocks/>
              </p:cNvSpPr>
              <p:nvPr/>
            </p:nvSpPr>
            <p:spPr bwMode="auto">
              <a:xfrm>
                <a:off x="2099" y="2490"/>
                <a:ext cx="1067" cy="261"/>
              </a:xfrm>
              <a:custGeom>
                <a:avLst/>
                <a:gdLst>
                  <a:gd name="T0" fmla="*/ 7 w 2232"/>
                  <a:gd name="T1" fmla="*/ 126 h 463"/>
                  <a:gd name="T2" fmla="*/ 206 w 2232"/>
                  <a:gd name="T3" fmla="*/ 238 h 463"/>
                  <a:gd name="T4" fmla="*/ 489 w 2232"/>
                  <a:gd name="T5" fmla="*/ 252 h 463"/>
                  <a:gd name="T6" fmla="*/ 806 w 2232"/>
                  <a:gd name="T7" fmla="*/ 243 h 463"/>
                  <a:gd name="T8" fmla="*/ 1059 w 2232"/>
                  <a:gd name="T9" fmla="*/ 144 h 463"/>
                  <a:gd name="T10" fmla="*/ 856 w 2232"/>
                  <a:gd name="T11" fmla="*/ 22 h 463"/>
                  <a:gd name="T12" fmla="*/ 531 w 2232"/>
                  <a:gd name="T13" fmla="*/ 13 h 463"/>
                  <a:gd name="T14" fmla="*/ 164 w 2232"/>
                  <a:gd name="T15" fmla="*/ 31 h 463"/>
                  <a:gd name="T16" fmla="*/ 7 w 2232"/>
                  <a:gd name="T17" fmla="*/ 126 h 4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32" h="463">
                    <a:moveTo>
                      <a:pt x="15" y="223"/>
                    </a:moveTo>
                    <a:cubicBezTo>
                      <a:pt x="30" y="284"/>
                      <a:pt x="263" y="386"/>
                      <a:pt x="431" y="423"/>
                    </a:cubicBezTo>
                    <a:cubicBezTo>
                      <a:pt x="599" y="460"/>
                      <a:pt x="814" y="446"/>
                      <a:pt x="1023" y="447"/>
                    </a:cubicBezTo>
                    <a:cubicBezTo>
                      <a:pt x="1232" y="448"/>
                      <a:pt x="1488" y="463"/>
                      <a:pt x="1687" y="431"/>
                    </a:cubicBezTo>
                    <a:cubicBezTo>
                      <a:pt x="1886" y="399"/>
                      <a:pt x="2198" y="320"/>
                      <a:pt x="2215" y="255"/>
                    </a:cubicBezTo>
                    <a:cubicBezTo>
                      <a:pt x="2232" y="190"/>
                      <a:pt x="1975" y="78"/>
                      <a:pt x="1791" y="39"/>
                    </a:cubicBezTo>
                    <a:cubicBezTo>
                      <a:pt x="1607" y="0"/>
                      <a:pt x="1352" y="20"/>
                      <a:pt x="1111" y="23"/>
                    </a:cubicBezTo>
                    <a:cubicBezTo>
                      <a:pt x="870" y="26"/>
                      <a:pt x="528" y="23"/>
                      <a:pt x="343" y="55"/>
                    </a:cubicBezTo>
                    <a:cubicBezTo>
                      <a:pt x="158" y="87"/>
                      <a:pt x="0" y="162"/>
                      <a:pt x="15" y="223"/>
                    </a:cubicBezTo>
                    <a:close/>
                  </a:path>
                </a:pathLst>
              </a:custGeom>
              <a:blipFill dpi="0" rotWithShape="1">
                <a:blip r:embed="rId4"/>
                <a:srcRect/>
                <a:tile tx="0" ty="0" sx="100000" sy="100000" flip="none" algn="tl"/>
              </a:blip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0607" name="Group 8"/>
              <p:cNvGrpSpPr>
                <a:grpSpLocks/>
              </p:cNvGrpSpPr>
              <p:nvPr/>
            </p:nvGrpSpPr>
            <p:grpSpPr bwMode="auto">
              <a:xfrm>
                <a:off x="2090" y="2205"/>
                <a:ext cx="1066" cy="469"/>
                <a:chOff x="503" y="1425"/>
                <a:chExt cx="2228" cy="829"/>
              </a:xfrm>
            </p:grpSpPr>
            <p:sp>
              <p:nvSpPr>
                <p:cNvPr id="20656" name="Freeform 9"/>
                <p:cNvSpPr>
                  <a:spLocks/>
                </p:cNvSpPr>
                <p:nvPr/>
              </p:nvSpPr>
              <p:spPr bwMode="auto">
                <a:xfrm rot="5135648">
                  <a:off x="2397" y="1960"/>
                  <a:ext cx="309" cy="81"/>
                </a:xfrm>
                <a:custGeom>
                  <a:avLst/>
                  <a:gdLst>
                    <a:gd name="T0" fmla="*/ 0 w 408"/>
                    <a:gd name="T1" fmla="*/ 79 h 102"/>
                    <a:gd name="T2" fmla="*/ 33 w 408"/>
                    <a:gd name="T3" fmla="*/ 21 h 102"/>
                    <a:gd name="T4" fmla="*/ 89 w 408"/>
                    <a:gd name="T5" fmla="*/ 2 h 102"/>
                    <a:gd name="T6" fmla="*/ 145 w 408"/>
                    <a:gd name="T7" fmla="*/ 12 h 102"/>
                    <a:gd name="T8" fmla="*/ 212 w 408"/>
                    <a:gd name="T9" fmla="*/ 72 h 102"/>
                    <a:gd name="T10" fmla="*/ 273 w 408"/>
                    <a:gd name="T11" fmla="*/ 63 h 102"/>
                    <a:gd name="T12" fmla="*/ 309 w 408"/>
                    <a:gd name="T13" fmla="*/ 8 h 10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08" h="102">
                      <a:moveTo>
                        <a:pt x="0" y="99"/>
                      </a:moveTo>
                      <a:cubicBezTo>
                        <a:pt x="7" y="87"/>
                        <a:pt x="24" y="43"/>
                        <a:pt x="44" y="27"/>
                      </a:cubicBezTo>
                      <a:cubicBezTo>
                        <a:pt x="64" y="11"/>
                        <a:pt x="93" y="5"/>
                        <a:pt x="118" y="3"/>
                      </a:cubicBezTo>
                      <a:cubicBezTo>
                        <a:pt x="143" y="1"/>
                        <a:pt x="165" y="0"/>
                        <a:pt x="192" y="15"/>
                      </a:cubicBezTo>
                      <a:cubicBezTo>
                        <a:pt x="219" y="30"/>
                        <a:pt x="252" y="80"/>
                        <a:pt x="280" y="91"/>
                      </a:cubicBezTo>
                      <a:cubicBezTo>
                        <a:pt x="308" y="102"/>
                        <a:pt x="339" y="92"/>
                        <a:pt x="360" y="79"/>
                      </a:cubicBezTo>
                      <a:cubicBezTo>
                        <a:pt x="381" y="66"/>
                        <a:pt x="398" y="25"/>
                        <a:pt x="408" y="10"/>
                      </a:cubicBezTo>
                    </a:path>
                  </a:pathLst>
                </a:custGeom>
                <a:solidFill>
                  <a:srgbClr val="CC9900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0657" name="Group 10"/>
                <p:cNvGrpSpPr>
                  <a:grpSpLocks/>
                </p:cNvGrpSpPr>
                <p:nvPr/>
              </p:nvGrpSpPr>
              <p:grpSpPr bwMode="auto">
                <a:xfrm>
                  <a:off x="503" y="1425"/>
                  <a:ext cx="2228" cy="829"/>
                  <a:chOff x="503" y="1425"/>
                  <a:chExt cx="2348" cy="829"/>
                </a:xfrm>
              </p:grpSpPr>
              <p:sp>
                <p:nvSpPr>
                  <p:cNvPr id="20658" name="Freeform 11"/>
                  <p:cNvSpPr>
                    <a:spLocks/>
                  </p:cNvSpPr>
                  <p:nvPr/>
                </p:nvSpPr>
                <p:spPr bwMode="auto">
                  <a:xfrm rot="-1024559">
                    <a:off x="513" y="2038"/>
                    <a:ext cx="323" cy="77"/>
                  </a:xfrm>
                  <a:custGeom>
                    <a:avLst/>
                    <a:gdLst>
                      <a:gd name="T0" fmla="*/ 0 w 408"/>
                      <a:gd name="T1" fmla="*/ 75 h 102"/>
                      <a:gd name="T2" fmla="*/ 35 w 408"/>
                      <a:gd name="T3" fmla="*/ 20 h 102"/>
                      <a:gd name="T4" fmla="*/ 93 w 408"/>
                      <a:gd name="T5" fmla="*/ 2 h 102"/>
                      <a:gd name="T6" fmla="*/ 152 w 408"/>
                      <a:gd name="T7" fmla="*/ 11 h 102"/>
                      <a:gd name="T8" fmla="*/ 222 w 408"/>
                      <a:gd name="T9" fmla="*/ 69 h 102"/>
                      <a:gd name="T10" fmla="*/ 285 w 408"/>
                      <a:gd name="T11" fmla="*/ 60 h 102"/>
                      <a:gd name="T12" fmla="*/ 323 w 408"/>
                      <a:gd name="T13" fmla="*/ 8 h 10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8" h="102">
                        <a:moveTo>
                          <a:pt x="0" y="99"/>
                        </a:moveTo>
                        <a:cubicBezTo>
                          <a:pt x="7" y="87"/>
                          <a:pt x="24" y="43"/>
                          <a:pt x="44" y="27"/>
                        </a:cubicBezTo>
                        <a:cubicBezTo>
                          <a:pt x="64" y="11"/>
                          <a:pt x="93" y="5"/>
                          <a:pt x="118" y="3"/>
                        </a:cubicBezTo>
                        <a:cubicBezTo>
                          <a:pt x="143" y="1"/>
                          <a:pt x="165" y="0"/>
                          <a:pt x="192" y="15"/>
                        </a:cubicBezTo>
                        <a:cubicBezTo>
                          <a:pt x="219" y="30"/>
                          <a:pt x="252" y="80"/>
                          <a:pt x="280" y="91"/>
                        </a:cubicBezTo>
                        <a:cubicBezTo>
                          <a:pt x="308" y="102"/>
                          <a:pt x="339" y="92"/>
                          <a:pt x="360" y="79"/>
                        </a:cubicBezTo>
                        <a:cubicBezTo>
                          <a:pt x="381" y="66"/>
                          <a:pt x="398" y="25"/>
                          <a:pt x="408" y="10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659" name="Freeform 12"/>
                  <p:cNvSpPr>
                    <a:spLocks/>
                  </p:cNvSpPr>
                  <p:nvPr/>
                </p:nvSpPr>
                <p:spPr bwMode="auto">
                  <a:xfrm rot="-1024559">
                    <a:off x="597" y="1933"/>
                    <a:ext cx="317" cy="95"/>
                  </a:xfrm>
                  <a:custGeom>
                    <a:avLst/>
                    <a:gdLst>
                      <a:gd name="T0" fmla="*/ 0 w 400"/>
                      <a:gd name="T1" fmla="*/ 73 h 126"/>
                      <a:gd name="T2" fmla="*/ 38 w 400"/>
                      <a:gd name="T3" fmla="*/ 19 h 126"/>
                      <a:gd name="T4" fmla="*/ 106 w 400"/>
                      <a:gd name="T5" fmla="*/ 0 h 126"/>
                      <a:gd name="T6" fmla="*/ 162 w 400"/>
                      <a:gd name="T7" fmla="*/ 17 h 126"/>
                      <a:gd name="T8" fmla="*/ 223 w 400"/>
                      <a:gd name="T9" fmla="*/ 84 h 126"/>
                      <a:gd name="T10" fmla="*/ 288 w 400"/>
                      <a:gd name="T11" fmla="*/ 79 h 126"/>
                      <a:gd name="T12" fmla="*/ 317 w 400"/>
                      <a:gd name="T13" fmla="*/ 28 h 12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0" h="126">
                        <a:moveTo>
                          <a:pt x="0" y="97"/>
                        </a:moveTo>
                        <a:cubicBezTo>
                          <a:pt x="8" y="85"/>
                          <a:pt x="26" y="41"/>
                          <a:pt x="48" y="25"/>
                        </a:cubicBezTo>
                        <a:cubicBezTo>
                          <a:pt x="70" y="9"/>
                          <a:pt x="108" y="0"/>
                          <a:pt x="134" y="0"/>
                        </a:cubicBezTo>
                        <a:cubicBezTo>
                          <a:pt x="160" y="0"/>
                          <a:pt x="181" y="4"/>
                          <a:pt x="205" y="23"/>
                        </a:cubicBezTo>
                        <a:cubicBezTo>
                          <a:pt x="230" y="42"/>
                          <a:pt x="255" y="98"/>
                          <a:pt x="281" y="112"/>
                        </a:cubicBezTo>
                        <a:cubicBezTo>
                          <a:pt x="307" y="126"/>
                          <a:pt x="344" y="117"/>
                          <a:pt x="364" y="105"/>
                        </a:cubicBezTo>
                        <a:cubicBezTo>
                          <a:pt x="384" y="93"/>
                          <a:pt x="393" y="51"/>
                          <a:pt x="400" y="37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660" name="Freeform 13"/>
                  <p:cNvSpPr>
                    <a:spLocks/>
                  </p:cNvSpPr>
                  <p:nvPr/>
                </p:nvSpPr>
                <p:spPr bwMode="auto">
                  <a:xfrm rot="-590344">
                    <a:off x="672" y="1846"/>
                    <a:ext cx="317" cy="95"/>
                  </a:xfrm>
                  <a:custGeom>
                    <a:avLst/>
                    <a:gdLst>
                      <a:gd name="T0" fmla="*/ 0 w 400"/>
                      <a:gd name="T1" fmla="*/ 73 h 126"/>
                      <a:gd name="T2" fmla="*/ 38 w 400"/>
                      <a:gd name="T3" fmla="*/ 19 h 126"/>
                      <a:gd name="T4" fmla="*/ 106 w 400"/>
                      <a:gd name="T5" fmla="*/ 0 h 126"/>
                      <a:gd name="T6" fmla="*/ 162 w 400"/>
                      <a:gd name="T7" fmla="*/ 17 h 126"/>
                      <a:gd name="T8" fmla="*/ 223 w 400"/>
                      <a:gd name="T9" fmla="*/ 84 h 126"/>
                      <a:gd name="T10" fmla="*/ 288 w 400"/>
                      <a:gd name="T11" fmla="*/ 79 h 126"/>
                      <a:gd name="T12" fmla="*/ 317 w 400"/>
                      <a:gd name="T13" fmla="*/ 28 h 12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0" h="126">
                        <a:moveTo>
                          <a:pt x="0" y="97"/>
                        </a:moveTo>
                        <a:cubicBezTo>
                          <a:pt x="8" y="85"/>
                          <a:pt x="26" y="41"/>
                          <a:pt x="48" y="25"/>
                        </a:cubicBezTo>
                        <a:cubicBezTo>
                          <a:pt x="70" y="9"/>
                          <a:pt x="108" y="0"/>
                          <a:pt x="134" y="0"/>
                        </a:cubicBezTo>
                        <a:cubicBezTo>
                          <a:pt x="160" y="0"/>
                          <a:pt x="181" y="4"/>
                          <a:pt x="205" y="23"/>
                        </a:cubicBezTo>
                        <a:cubicBezTo>
                          <a:pt x="230" y="42"/>
                          <a:pt x="255" y="98"/>
                          <a:pt x="281" y="112"/>
                        </a:cubicBezTo>
                        <a:cubicBezTo>
                          <a:pt x="307" y="126"/>
                          <a:pt x="344" y="117"/>
                          <a:pt x="364" y="105"/>
                        </a:cubicBezTo>
                        <a:cubicBezTo>
                          <a:pt x="384" y="93"/>
                          <a:pt x="393" y="51"/>
                          <a:pt x="400" y="37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0661" name="Group 14"/>
                  <p:cNvGrpSpPr>
                    <a:grpSpLocks/>
                  </p:cNvGrpSpPr>
                  <p:nvPr/>
                </p:nvGrpSpPr>
                <p:grpSpPr bwMode="auto">
                  <a:xfrm rot="319568">
                    <a:off x="787" y="1646"/>
                    <a:ext cx="523" cy="215"/>
                    <a:chOff x="500" y="1699"/>
                    <a:chExt cx="660" cy="284"/>
                  </a:xfrm>
                </p:grpSpPr>
                <p:sp>
                  <p:nvSpPr>
                    <p:cNvPr id="20681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500" y="1881"/>
                      <a:ext cx="408" cy="102"/>
                    </a:xfrm>
                    <a:custGeom>
                      <a:avLst/>
                      <a:gdLst>
                        <a:gd name="T0" fmla="*/ 0 w 408"/>
                        <a:gd name="T1" fmla="*/ 99 h 102"/>
                        <a:gd name="T2" fmla="*/ 44 w 408"/>
                        <a:gd name="T3" fmla="*/ 27 h 102"/>
                        <a:gd name="T4" fmla="*/ 118 w 408"/>
                        <a:gd name="T5" fmla="*/ 3 h 102"/>
                        <a:gd name="T6" fmla="*/ 192 w 408"/>
                        <a:gd name="T7" fmla="*/ 15 h 102"/>
                        <a:gd name="T8" fmla="*/ 280 w 408"/>
                        <a:gd name="T9" fmla="*/ 91 h 102"/>
                        <a:gd name="T10" fmla="*/ 360 w 408"/>
                        <a:gd name="T11" fmla="*/ 79 h 102"/>
                        <a:gd name="T12" fmla="*/ 408 w 408"/>
                        <a:gd name="T13" fmla="*/ 10 h 10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8" h="102">
                          <a:moveTo>
                            <a:pt x="0" y="99"/>
                          </a:moveTo>
                          <a:cubicBezTo>
                            <a:pt x="7" y="87"/>
                            <a:pt x="24" y="43"/>
                            <a:pt x="44" y="27"/>
                          </a:cubicBezTo>
                          <a:cubicBezTo>
                            <a:pt x="64" y="11"/>
                            <a:pt x="93" y="5"/>
                            <a:pt x="118" y="3"/>
                          </a:cubicBezTo>
                          <a:cubicBezTo>
                            <a:pt x="143" y="1"/>
                            <a:pt x="165" y="0"/>
                            <a:pt x="192" y="15"/>
                          </a:cubicBezTo>
                          <a:cubicBezTo>
                            <a:pt x="219" y="30"/>
                            <a:pt x="252" y="80"/>
                            <a:pt x="280" y="91"/>
                          </a:cubicBezTo>
                          <a:cubicBezTo>
                            <a:pt x="308" y="102"/>
                            <a:pt x="339" y="92"/>
                            <a:pt x="360" y="79"/>
                          </a:cubicBezTo>
                          <a:cubicBezTo>
                            <a:pt x="381" y="66"/>
                            <a:pt x="398" y="25"/>
                            <a:pt x="408" y="10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" name="Freeform 16"/>
                    <p:cNvSpPr>
                      <a:spLocks/>
                    </p:cNvSpPr>
                    <p:nvPr/>
                  </p:nvSpPr>
                  <p:spPr bwMode="auto">
                    <a:xfrm>
                      <a:off x="636" y="1779"/>
                      <a:ext cx="400" cy="126"/>
                    </a:xfrm>
                    <a:custGeom>
                      <a:avLst/>
                      <a:gdLst>
                        <a:gd name="T0" fmla="*/ 0 w 400"/>
                        <a:gd name="T1" fmla="*/ 97 h 126"/>
                        <a:gd name="T2" fmla="*/ 48 w 400"/>
                        <a:gd name="T3" fmla="*/ 25 h 126"/>
                        <a:gd name="T4" fmla="*/ 134 w 400"/>
                        <a:gd name="T5" fmla="*/ 0 h 126"/>
                        <a:gd name="T6" fmla="*/ 205 w 400"/>
                        <a:gd name="T7" fmla="*/ 23 h 126"/>
                        <a:gd name="T8" fmla="*/ 281 w 400"/>
                        <a:gd name="T9" fmla="*/ 112 h 126"/>
                        <a:gd name="T10" fmla="*/ 364 w 400"/>
                        <a:gd name="T11" fmla="*/ 105 h 126"/>
                        <a:gd name="T12" fmla="*/ 400 w 400"/>
                        <a:gd name="T13" fmla="*/ 37 h 12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0" h="126">
                          <a:moveTo>
                            <a:pt x="0" y="97"/>
                          </a:moveTo>
                          <a:cubicBezTo>
                            <a:pt x="8" y="85"/>
                            <a:pt x="26" y="41"/>
                            <a:pt x="48" y="25"/>
                          </a:cubicBezTo>
                          <a:cubicBezTo>
                            <a:pt x="70" y="9"/>
                            <a:pt x="108" y="0"/>
                            <a:pt x="134" y="0"/>
                          </a:cubicBezTo>
                          <a:cubicBezTo>
                            <a:pt x="160" y="0"/>
                            <a:pt x="181" y="4"/>
                            <a:pt x="205" y="23"/>
                          </a:cubicBezTo>
                          <a:cubicBezTo>
                            <a:pt x="230" y="42"/>
                            <a:pt x="255" y="98"/>
                            <a:pt x="281" y="112"/>
                          </a:cubicBezTo>
                          <a:cubicBezTo>
                            <a:pt x="307" y="126"/>
                            <a:pt x="344" y="117"/>
                            <a:pt x="364" y="105"/>
                          </a:cubicBezTo>
                          <a:cubicBezTo>
                            <a:pt x="384" y="93"/>
                            <a:pt x="393" y="51"/>
                            <a:pt x="400" y="37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" name="Freeform 17"/>
                    <p:cNvSpPr>
                      <a:spLocks/>
                    </p:cNvSpPr>
                    <p:nvPr/>
                  </p:nvSpPr>
                  <p:spPr bwMode="auto">
                    <a:xfrm rot="434215">
                      <a:off x="760" y="1699"/>
                      <a:ext cx="400" cy="126"/>
                    </a:xfrm>
                    <a:custGeom>
                      <a:avLst/>
                      <a:gdLst>
                        <a:gd name="T0" fmla="*/ 0 w 400"/>
                        <a:gd name="T1" fmla="*/ 97 h 126"/>
                        <a:gd name="T2" fmla="*/ 48 w 400"/>
                        <a:gd name="T3" fmla="*/ 25 h 126"/>
                        <a:gd name="T4" fmla="*/ 134 w 400"/>
                        <a:gd name="T5" fmla="*/ 0 h 126"/>
                        <a:gd name="T6" fmla="*/ 205 w 400"/>
                        <a:gd name="T7" fmla="*/ 23 h 126"/>
                        <a:gd name="T8" fmla="*/ 281 w 400"/>
                        <a:gd name="T9" fmla="*/ 112 h 126"/>
                        <a:gd name="T10" fmla="*/ 364 w 400"/>
                        <a:gd name="T11" fmla="*/ 105 h 126"/>
                        <a:gd name="T12" fmla="*/ 400 w 400"/>
                        <a:gd name="T13" fmla="*/ 37 h 12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0" h="126">
                          <a:moveTo>
                            <a:pt x="0" y="97"/>
                          </a:moveTo>
                          <a:cubicBezTo>
                            <a:pt x="8" y="85"/>
                            <a:pt x="26" y="41"/>
                            <a:pt x="48" y="25"/>
                          </a:cubicBezTo>
                          <a:cubicBezTo>
                            <a:pt x="70" y="9"/>
                            <a:pt x="108" y="0"/>
                            <a:pt x="134" y="0"/>
                          </a:cubicBezTo>
                          <a:cubicBezTo>
                            <a:pt x="160" y="0"/>
                            <a:pt x="181" y="4"/>
                            <a:pt x="205" y="23"/>
                          </a:cubicBezTo>
                          <a:cubicBezTo>
                            <a:pt x="230" y="42"/>
                            <a:pt x="255" y="98"/>
                            <a:pt x="281" y="112"/>
                          </a:cubicBezTo>
                          <a:cubicBezTo>
                            <a:pt x="307" y="126"/>
                            <a:pt x="344" y="117"/>
                            <a:pt x="364" y="105"/>
                          </a:cubicBezTo>
                          <a:cubicBezTo>
                            <a:pt x="384" y="93"/>
                            <a:pt x="393" y="51"/>
                            <a:pt x="400" y="37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662" name="Group 18"/>
                  <p:cNvGrpSpPr>
                    <a:grpSpLocks/>
                  </p:cNvGrpSpPr>
                  <p:nvPr/>
                </p:nvGrpSpPr>
                <p:grpSpPr bwMode="auto">
                  <a:xfrm rot="1402697">
                    <a:off x="1144" y="1524"/>
                    <a:ext cx="523" cy="215"/>
                    <a:chOff x="500" y="1699"/>
                    <a:chExt cx="660" cy="284"/>
                  </a:xfrm>
                </p:grpSpPr>
                <p:sp>
                  <p:nvSpPr>
                    <p:cNvPr id="20678" name="Freeform 19"/>
                    <p:cNvSpPr>
                      <a:spLocks/>
                    </p:cNvSpPr>
                    <p:nvPr/>
                  </p:nvSpPr>
                  <p:spPr bwMode="auto">
                    <a:xfrm>
                      <a:off x="500" y="1881"/>
                      <a:ext cx="408" cy="102"/>
                    </a:xfrm>
                    <a:custGeom>
                      <a:avLst/>
                      <a:gdLst>
                        <a:gd name="T0" fmla="*/ 0 w 408"/>
                        <a:gd name="T1" fmla="*/ 99 h 102"/>
                        <a:gd name="T2" fmla="*/ 44 w 408"/>
                        <a:gd name="T3" fmla="*/ 27 h 102"/>
                        <a:gd name="T4" fmla="*/ 118 w 408"/>
                        <a:gd name="T5" fmla="*/ 3 h 102"/>
                        <a:gd name="T6" fmla="*/ 192 w 408"/>
                        <a:gd name="T7" fmla="*/ 15 h 102"/>
                        <a:gd name="T8" fmla="*/ 280 w 408"/>
                        <a:gd name="T9" fmla="*/ 91 h 102"/>
                        <a:gd name="T10" fmla="*/ 360 w 408"/>
                        <a:gd name="T11" fmla="*/ 79 h 102"/>
                        <a:gd name="T12" fmla="*/ 408 w 408"/>
                        <a:gd name="T13" fmla="*/ 10 h 10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8" h="102">
                          <a:moveTo>
                            <a:pt x="0" y="99"/>
                          </a:moveTo>
                          <a:cubicBezTo>
                            <a:pt x="7" y="87"/>
                            <a:pt x="24" y="43"/>
                            <a:pt x="44" y="27"/>
                          </a:cubicBezTo>
                          <a:cubicBezTo>
                            <a:pt x="64" y="11"/>
                            <a:pt x="93" y="5"/>
                            <a:pt x="118" y="3"/>
                          </a:cubicBezTo>
                          <a:cubicBezTo>
                            <a:pt x="143" y="1"/>
                            <a:pt x="165" y="0"/>
                            <a:pt x="192" y="15"/>
                          </a:cubicBezTo>
                          <a:cubicBezTo>
                            <a:pt x="219" y="30"/>
                            <a:pt x="252" y="80"/>
                            <a:pt x="280" y="91"/>
                          </a:cubicBezTo>
                          <a:cubicBezTo>
                            <a:pt x="308" y="102"/>
                            <a:pt x="339" y="92"/>
                            <a:pt x="360" y="79"/>
                          </a:cubicBezTo>
                          <a:cubicBezTo>
                            <a:pt x="381" y="66"/>
                            <a:pt x="398" y="25"/>
                            <a:pt x="408" y="10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679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636" y="1779"/>
                      <a:ext cx="400" cy="126"/>
                    </a:xfrm>
                    <a:custGeom>
                      <a:avLst/>
                      <a:gdLst>
                        <a:gd name="T0" fmla="*/ 0 w 400"/>
                        <a:gd name="T1" fmla="*/ 97 h 126"/>
                        <a:gd name="T2" fmla="*/ 48 w 400"/>
                        <a:gd name="T3" fmla="*/ 25 h 126"/>
                        <a:gd name="T4" fmla="*/ 134 w 400"/>
                        <a:gd name="T5" fmla="*/ 0 h 126"/>
                        <a:gd name="T6" fmla="*/ 205 w 400"/>
                        <a:gd name="T7" fmla="*/ 23 h 126"/>
                        <a:gd name="T8" fmla="*/ 281 w 400"/>
                        <a:gd name="T9" fmla="*/ 112 h 126"/>
                        <a:gd name="T10" fmla="*/ 364 w 400"/>
                        <a:gd name="T11" fmla="*/ 105 h 126"/>
                        <a:gd name="T12" fmla="*/ 400 w 400"/>
                        <a:gd name="T13" fmla="*/ 37 h 12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0" h="126">
                          <a:moveTo>
                            <a:pt x="0" y="97"/>
                          </a:moveTo>
                          <a:cubicBezTo>
                            <a:pt x="8" y="85"/>
                            <a:pt x="26" y="41"/>
                            <a:pt x="48" y="25"/>
                          </a:cubicBezTo>
                          <a:cubicBezTo>
                            <a:pt x="70" y="9"/>
                            <a:pt x="108" y="0"/>
                            <a:pt x="134" y="0"/>
                          </a:cubicBezTo>
                          <a:cubicBezTo>
                            <a:pt x="160" y="0"/>
                            <a:pt x="181" y="4"/>
                            <a:pt x="205" y="23"/>
                          </a:cubicBezTo>
                          <a:cubicBezTo>
                            <a:pt x="230" y="42"/>
                            <a:pt x="255" y="98"/>
                            <a:pt x="281" y="112"/>
                          </a:cubicBezTo>
                          <a:cubicBezTo>
                            <a:pt x="307" y="126"/>
                            <a:pt x="344" y="117"/>
                            <a:pt x="364" y="105"/>
                          </a:cubicBezTo>
                          <a:cubicBezTo>
                            <a:pt x="384" y="93"/>
                            <a:pt x="393" y="51"/>
                            <a:pt x="400" y="37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680" name="Freeform 21"/>
                    <p:cNvSpPr>
                      <a:spLocks/>
                    </p:cNvSpPr>
                    <p:nvPr/>
                  </p:nvSpPr>
                  <p:spPr bwMode="auto">
                    <a:xfrm rot="434215">
                      <a:off x="760" y="1699"/>
                      <a:ext cx="400" cy="126"/>
                    </a:xfrm>
                    <a:custGeom>
                      <a:avLst/>
                      <a:gdLst>
                        <a:gd name="T0" fmla="*/ 0 w 400"/>
                        <a:gd name="T1" fmla="*/ 97 h 126"/>
                        <a:gd name="T2" fmla="*/ 48 w 400"/>
                        <a:gd name="T3" fmla="*/ 25 h 126"/>
                        <a:gd name="T4" fmla="*/ 134 w 400"/>
                        <a:gd name="T5" fmla="*/ 0 h 126"/>
                        <a:gd name="T6" fmla="*/ 205 w 400"/>
                        <a:gd name="T7" fmla="*/ 23 h 126"/>
                        <a:gd name="T8" fmla="*/ 281 w 400"/>
                        <a:gd name="T9" fmla="*/ 112 h 126"/>
                        <a:gd name="T10" fmla="*/ 364 w 400"/>
                        <a:gd name="T11" fmla="*/ 105 h 126"/>
                        <a:gd name="T12" fmla="*/ 400 w 400"/>
                        <a:gd name="T13" fmla="*/ 37 h 12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0" h="126">
                          <a:moveTo>
                            <a:pt x="0" y="97"/>
                          </a:moveTo>
                          <a:cubicBezTo>
                            <a:pt x="8" y="85"/>
                            <a:pt x="26" y="41"/>
                            <a:pt x="48" y="25"/>
                          </a:cubicBezTo>
                          <a:cubicBezTo>
                            <a:pt x="70" y="9"/>
                            <a:pt x="108" y="0"/>
                            <a:pt x="134" y="0"/>
                          </a:cubicBezTo>
                          <a:cubicBezTo>
                            <a:pt x="160" y="0"/>
                            <a:pt x="181" y="4"/>
                            <a:pt x="205" y="23"/>
                          </a:cubicBezTo>
                          <a:cubicBezTo>
                            <a:pt x="230" y="42"/>
                            <a:pt x="255" y="98"/>
                            <a:pt x="281" y="112"/>
                          </a:cubicBezTo>
                          <a:cubicBezTo>
                            <a:pt x="307" y="126"/>
                            <a:pt x="344" y="117"/>
                            <a:pt x="364" y="105"/>
                          </a:cubicBezTo>
                          <a:cubicBezTo>
                            <a:pt x="384" y="93"/>
                            <a:pt x="393" y="51"/>
                            <a:pt x="400" y="37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663" name="Group 22"/>
                  <p:cNvGrpSpPr>
                    <a:grpSpLocks/>
                  </p:cNvGrpSpPr>
                  <p:nvPr/>
                </p:nvGrpSpPr>
                <p:grpSpPr bwMode="auto">
                  <a:xfrm rot="2233139">
                    <a:off x="1529" y="1489"/>
                    <a:ext cx="500" cy="225"/>
                    <a:chOff x="500" y="1699"/>
                    <a:chExt cx="660" cy="284"/>
                  </a:xfrm>
                </p:grpSpPr>
                <p:sp>
                  <p:nvSpPr>
                    <p:cNvPr id="20675" name="Freeform 23"/>
                    <p:cNvSpPr>
                      <a:spLocks/>
                    </p:cNvSpPr>
                    <p:nvPr/>
                  </p:nvSpPr>
                  <p:spPr bwMode="auto">
                    <a:xfrm>
                      <a:off x="500" y="1881"/>
                      <a:ext cx="408" cy="102"/>
                    </a:xfrm>
                    <a:custGeom>
                      <a:avLst/>
                      <a:gdLst>
                        <a:gd name="T0" fmla="*/ 0 w 408"/>
                        <a:gd name="T1" fmla="*/ 99 h 102"/>
                        <a:gd name="T2" fmla="*/ 44 w 408"/>
                        <a:gd name="T3" fmla="*/ 27 h 102"/>
                        <a:gd name="T4" fmla="*/ 118 w 408"/>
                        <a:gd name="T5" fmla="*/ 3 h 102"/>
                        <a:gd name="T6" fmla="*/ 192 w 408"/>
                        <a:gd name="T7" fmla="*/ 15 h 102"/>
                        <a:gd name="T8" fmla="*/ 280 w 408"/>
                        <a:gd name="T9" fmla="*/ 91 h 102"/>
                        <a:gd name="T10" fmla="*/ 360 w 408"/>
                        <a:gd name="T11" fmla="*/ 79 h 102"/>
                        <a:gd name="T12" fmla="*/ 408 w 408"/>
                        <a:gd name="T13" fmla="*/ 10 h 10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8" h="102">
                          <a:moveTo>
                            <a:pt x="0" y="99"/>
                          </a:moveTo>
                          <a:cubicBezTo>
                            <a:pt x="7" y="87"/>
                            <a:pt x="24" y="43"/>
                            <a:pt x="44" y="27"/>
                          </a:cubicBezTo>
                          <a:cubicBezTo>
                            <a:pt x="64" y="11"/>
                            <a:pt x="93" y="5"/>
                            <a:pt x="118" y="3"/>
                          </a:cubicBezTo>
                          <a:cubicBezTo>
                            <a:pt x="143" y="1"/>
                            <a:pt x="165" y="0"/>
                            <a:pt x="192" y="15"/>
                          </a:cubicBezTo>
                          <a:cubicBezTo>
                            <a:pt x="219" y="30"/>
                            <a:pt x="252" y="80"/>
                            <a:pt x="280" y="91"/>
                          </a:cubicBezTo>
                          <a:cubicBezTo>
                            <a:pt x="308" y="102"/>
                            <a:pt x="339" y="92"/>
                            <a:pt x="360" y="79"/>
                          </a:cubicBezTo>
                          <a:cubicBezTo>
                            <a:pt x="381" y="66"/>
                            <a:pt x="398" y="25"/>
                            <a:pt x="408" y="10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676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636" y="1779"/>
                      <a:ext cx="400" cy="126"/>
                    </a:xfrm>
                    <a:custGeom>
                      <a:avLst/>
                      <a:gdLst>
                        <a:gd name="T0" fmla="*/ 0 w 400"/>
                        <a:gd name="T1" fmla="*/ 97 h 126"/>
                        <a:gd name="T2" fmla="*/ 48 w 400"/>
                        <a:gd name="T3" fmla="*/ 25 h 126"/>
                        <a:gd name="T4" fmla="*/ 134 w 400"/>
                        <a:gd name="T5" fmla="*/ 0 h 126"/>
                        <a:gd name="T6" fmla="*/ 205 w 400"/>
                        <a:gd name="T7" fmla="*/ 23 h 126"/>
                        <a:gd name="T8" fmla="*/ 281 w 400"/>
                        <a:gd name="T9" fmla="*/ 112 h 126"/>
                        <a:gd name="T10" fmla="*/ 364 w 400"/>
                        <a:gd name="T11" fmla="*/ 105 h 126"/>
                        <a:gd name="T12" fmla="*/ 400 w 400"/>
                        <a:gd name="T13" fmla="*/ 37 h 12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0" h="126">
                          <a:moveTo>
                            <a:pt x="0" y="97"/>
                          </a:moveTo>
                          <a:cubicBezTo>
                            <a:pt x="8" y="85"/>
                            <a:pt x="26" y="41"/>
                            <a:pt x="48" y="25"/>
                          </a:cubicBezTo>
                          <a:cubicBezTo>
                            <a:pt x="70" y="9"/>
                            <a:pt x="108" y="0"/>
                            <a:pt x="134" y="0"/>
                          </a:cubicBezTo>
                          <a:cubicBezTo>
                            <a:pt x="160" y="0"/>
                            <a:pt x="181" y="4"/>
                            <a:pt x="205" y="23"/>
                          </a:cubicBezTo>
                          <a:cubicBezTo>
                            <a:pt x="230" y="42"/>
                            <a:pt x="255" y="98"/>
                            <a:pt x="281" y="112"/>
                          </a:cubicBezTo>
                          <a:cubicBezTo>
                            <a:pt x="307" y="126"/>
                            <a:pt x="344" y="117"/>
                            <a:pt x="364" y="105"/>
                          </a:cubicBezTo>
                          <a:cubicBezTo>
                            <a:pt x="384" y="93"/>
                            <a:pt x="393" y="51"/>
                            <a:pt x="400" y="37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677" name="Freeform 25"/>
                    <p:cNvSpPr>
                      <a:spLocks/>
                    </p:cNvSpPr>
                    <p:nvPr/>
                  </p:nvSpPr>
                  <p:spPr bwMode="auto">
                    <a:xfrm rot="434215">
                      <a:off x="760" y="1699"/>
                      <a:ext cx="400" cy="126"/>
                    </a:xfrm>
                    <a:custGeom>
                      <a:avLst/>
                      <a:gdLst>
                        <a:gd name="T0" fmla="*/ 0 w 400"/>
                        <a:gd name="T1" fmla="*/ 97 h 126"/>
                        <a:gd name="T2" fmla="*/ 48 w 400"/>
                        <a:gd name="T3" fmla="*/ 25 h 126"/>
                        <a:gd name="T4" fmla="*/ 134 w 400"/>
                        <a:gd name="T5" fmla="*/ 0 h 126"/>
                        <a:gd name="T6" fmla="*/ 205 w 400"/>
                        <a:gd name="T7" fmla="*/ 23 h 126"/>
                        <a:gd name="T8" fmla="*/ 281 w 400"/>
                        <a:gd name="T9" fmla="*/ 112 h 126"/>
                        <a:gd name="T10" fmla="*/ 364 w 400"/>
                        <a:gd name="T11" fmla="*/ 105 h 126"/>
                        <a:gd name="T12" fmla="*/ 400 w 400"/>
                        <a:gd name="T13" fmla="*/ 37 h 12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0" h="126">
                          <a:moveTo>
                            <a:pt x="0" y="97"/>
                          </a:moveTo>
                          <a:cubicBezTo>
                            <a:pt x="8" y="85"/>
                            <a:pt x="26" y="41"/>
                            <a:pt x="48" y="25"/>
                          </a:cubicBezTo>
                          <a:cubicBezTo>
                            <a:pt x="70" y="9"/>
                            <a:pt x="108" y="0"/>
                            <a:pt x="134" y="0"/>
                          </a:cubicBezTo>
                          <a:cubicBezTo>
                            <a:pt x="160" y="0"/>
                            <a:pt x="181" y="4"/>
                            <a:pt x="205" y="23"/>
                          </a:cubicBezTo>
                          <a:cubicBezTo>
                            <a:pt x="230" y="42"/>
                            <a:pt x="255" y="98"/>
                            <a:pt x="281" y="112"/>
                          </a:cubicBezTo>
                          <a:cubicBezTo>
                            <a:pt x="307" y="126"/>
                            <a:pt x="344" y="117"/>
                            <a:pt x="364" y="105"/>
                          </a:cubicBezTo>
                          <a:cubicBezTo>
                            <a:pt x="384" y="93"/>
                            <a:pt x="393" y="51"/>
                            <a:pt x="400" y="37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664" name="Group 26"/>
                  <p:cNvGrpSpPr>
                    <a:grpSpLocks/>
                  </p:cNvGrpSpPr>
                  <p:nvPr/>
                </p:nvGrpSpPr>
                <p:grpSpPr bwMode="auto">
                  <a:xfrm rot="3226440">
                    <a:off x="1882" y="1562"/>
                    <a:ext cx="500" cy="225"/>
                    <a:chOff x="500" y="1699"/>
                    <a:chExt cx="660" cy="284"/>
                  </a:xfrm>
                </p:grpSpPr>
                <p:sp>
                  <p:nvSpPr>
                    <p:cNvPr id="20672" name="Freeform 27"/>
                    <p:cNvSpPr>
                      <a:spLocks/>
                    </p:cNvSpPr>
                    <p:nvPr/>
                  </p:nvSpPr>
                  <p:spPr bwMode="auto">
                    <a:xfrm>
                      <a:off x="500" y="1881"/>
                      <a:ext cx="408" cy="102"/>
                    </a:xfrm>
                    <a:custGeom>
                      <a:avLst/>
                      <a:gdLst>
                        <a:gd name="T0" fmla="*/ 0 w 408"/>
                        <a:gd name="T1" fmla="*/ 99 h 102"/>
                        <a:gd name="T2" fmla="*/ 44 w 408"/>
                        <a:gd name="T3" fmla="*/ 27 h 102"/>
                        <a:gd name="T4" fmla="*/ 118 w 408"/>
                        <a:gd name="T5" fmla="*/ 3 h 102"/>
                        <a:gd name="T6" fmla="*/ 192 w 408"/>
                        <a:gd name="T7" fmla="*/ 15 h 102"/>
                        <a:gd name="T8" fmla="*/ 280 w 408"/>
                        <a:gd name="T9" fmla="*/ 91 h 102"/>
                        <a:gd name="T10" fmla="*/ 360 w 408"/>
                        <a:gd name="T11" fmla="*/ 79 h 102"/>
                        <a:gd name="T12" fmla="*/ 408 w 408"/>
                        <a:gd name="T13" fmla="*/ 10 h 10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8" h="102">
                          <a:moveTo>
                            <a:pt x="0" y="99"/>
                          </a:moveTo>
                          <a:cubicBezTo>
                            <a:pt x="7" y="87"/>
                            <a:pt x="24" y="43"/>
                            <a:pt x="44" y="27"/>
                          </a:cubicBezTo>
                          <a:cubicBezTo>
                            <a:pt x="64" y="11"/>
                            <a:pt x="93" y="5"/>
                            <a:pt x="118" y="3"/>
                          </a:cubicBezTo>
                          <a:cubicBezTo>
                            <a:pt x="143" y="1"/>
                            <a:pt x="165" y="0"/>
                            <a:pt x="192" y="15"/>
                          </a:cubicBezTo>
                          <a:cubicBezTo>
                            <a:pt x="219" y="30"/>
                            <a:pt x="252" y="80"/>
                            <a:pt x="280" y="91"/>
                          </a:cubicBezTo>
                          <a:cubicBezTo>
                            <a:pt x="308" y="102"/>
                            <a:pt x="339" y="92"/>
                            <a:pt x="360" y="79"/>
                          </a:cubicBezTo>
                          <a:cubicBezTo>
                            <a:pt x="381" y="66"/>
                            <a:pt x="398" y="25"/>
                            <a:pt x="408" y="10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673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636" y="1779"/>
                      <a:ext cx="400" cy="126"/>
                    </a:xfrm>
                    <a:custGeom>
                      <a:avLst/>
                      <a:gdLst>
                        <a:gd name="T0" fmla="*/ 0 w 400"/>
                        <a:gd name="T1" fmla="*/ 97 h 126"/>
                        <a:gd name="T2" fmla="*/ 48 w 400"/>
                        <a:gd name="T3" fmla="*/ 25 h 126"/>
                        <a:gd name="T4" fmla="*/ 134 w 400"/>
                        <a:gd name="T5" fmla="*/ 0 h 126"/>
                        <a:gd name="T6" fmla="*/ 205 w 400"/>
                        <a:gd name="T7" fmla="*/ 23 h 126"/>
                        <a:gd name="T8" fmla="*/ 281 w 400"/>
                        <a:gd name="T9" fmla="*/ 112 h 126"/>
                        <a:gd name="T10" fmla="*/ 364 w 400"/>
                        <a:gd name="T11" fmla="*/ 105 h 126"/>
                        <a:gd name="T12" fmla="*/ 400 w 400"/>
                        <a:gd name="T13" fmla="*/ 37 h 12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0" h="126">
                          <a:moveTo>
                            <a:pt x="0" y="97"/>
                          </a:moveTo>
                          <a:cubicBezTo>
                            <a:pt x="8" y="85"/>
                            <a:pt x="26" y="41"/>
                            <a:pt x="48" y="25"/>
                          </a:cubicBezTo>
                          <a:cubicBezTo>
                            <a:pt x="70" y="9"/>
                            <a:pt x="108" y="0"/>
                            <a:pt x="134" y="0"/>
                          </a:cubicBezTo>
                          <a:cubicBezTo>
                            <a:pt x="160" y="0"/>
                            <a:pt x="181" y="4"/>
                            <a:pt x="205" y="23"/>
                          </a:cubicBezTo>
                          <a:cubicBezTo>
                            <a:pt x="230" y="42"/>
                            <a:pt x="255" y="98"/>
                            <a:pt x="281" y="112"/>
                          </a:cubicBezTo>
                          <a:cubicBezTo>
                            <a:pt x="307" y="126"/>
                            <a:pt x="344" y="117"/>
                            <a:pt x="364" y="105"/>
                          </a:cubicBezTo>
                          <a:cubicBezTo>
                            <a:pt x="384" y="93"/>
                            <a:pt x="393" y="51"/>
                            <a:pt x="400" y="37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674" name="Freeform 29"/>
                    <p:cNvSpPr>
                      <a:spLocks/>
                    </p:cNvSpPr>
                    <p:nvPr/>
                  </p:nvSpPr>
                  <p:spPr bwMode="auto">
                    <a:xfrm rot="434215">
                      <a:off x="760" y="1699"/>
                      <a:ext cx="400" cy="126"/>
                    </a:xfrm>
                    <a:custGeom>
                      <a:avLst/>
                      <a:gdLst>
                        <a:gd name="T0" fmla="*/ 0 w 400"/>
                        <a:gd name="T1" fmla="*/ 97 h 126"/>
                        <a:gd name="T2" fmla="*/ 48 w 400"/>
                        <a:gd name="T3" fmla="*/ 25 h 126"/>
                        <a:gd name="T4" fmla="*/ 134 w 400"/>
                        <a:gd name="T5" fmla="*/ 0 h 126"/>
                        <a:gd name="T6" fmla="*/ 205 w 400"/>
                        <a:gd name="T7" fmla="*/ 23 h 126"/>
                        <a:gd name="T8" fmla="*/ 281 w 400"/>
                        <a:gd name="T9" fmla="*/ 112 h 126"/>
                        <a:gd name="T10" fmla="*/ 364 w 400"/>
                        <a:gd name="T11" fmla="*/ 105 h 126"/>
                        <a:gd name="T12" fmla="*/ 400 w 400"/>
                        <a:gd name="T13" fmla="*/ 37 h 12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0" h="126">
                          <a:moveTo>
                            <a:pt x="0" y="97"/>
                          </a:moveTo>
                          <a:cubicBezTo>
                            <a:pt x="8" y="85"/>
                            <a:pt x="26" y="41"/>
                            <a:pt x="48" y="25"/>
                          </a:cubicBezTo>
                          <a:cubicBezTo>
                            <a:pt x="70" y="9"/>
                            <a:pt x="108" y="0"/>
                            <a:pt x="134" y="0"/>
                          </a:cubicBezTo>
                          <a:cubicBezTo>
                            <a:pt x="160" y="0"/>
                            <a:pt x="181" y="4"/>
                            <a:pt x="205" y="23"/>
                          </a:cubicBezTo>
                          <a:cubicBezTo>
                            <a:pt x="230" y="42"/>
                            <a:pt x="255" y="98"/>
                            <a:pt x="281" y="112"/>
                          </a:cubicBezTo>
                          <a:cubicBezTo>
                            <a:pt x="307" y="126"/>
                            <a:pt x="344" y="117"/>
                            <a:pt x="364" y="105"/>
                          </a:cubicBezTo>
                          <a:cubicBezTo>
                            <a:pt x="384" y="93"/>
                            <a:pt x="393" y="51"/>
                            <a:pt x="400" y="37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665" name="Group 30"/>
                  <p:cNvGrpSpPr>
                    <a:grpSpLocks/>
                  </p:cNvGrpSpPr>
                  <p:nvPr/>
                </p:nvGrpSpPr>
                <p:grpSpPr bwMode="auto">
                  <a:xfrm rot="4068615">
                    <a:off x="2210" y="1726"/>
                    <a:ext cx="500" cy="225"/>
                    <a:chOff x="500" y="1699"/>
                    <a:chExt cx="660" cy="284"/>
                  </a:xfrm>
                </p:grpSpPr>
                <p:sp>
                  <p:nvSpPr>
                    <p:cNvPr id="20669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500" y="1881"/>
                      <a:ext cx="408" cy="102"/>
                    </a:xfrm>
                    <a:custGeom>
                      <a:avLst/>
                      <a:gdLst>
                        <a:gd name="T0" fmla="*/ 0 w 408"/>
                        <a:gd name="T1" fmla="*/ 99 h 102"/>
                        <a:gd name="T2" fmla="*/ 44 w 408"/>
                        <a:gd name="T3" fmla="*/ 27 h 102"/>
                        <a:gd name="T4" fmla="*/ 118 w 408"/>
                        <a:gd name="T5" fmla="*/ 3 h 102"/>
                        <a:gd name="T6" fmla="*/ 192 w 408"/>
                        <a:gd name="T7" fmla="*/ 15 h 102"/>
                        <a:gd name="T8" fmla="*/ 280 w 408"/>
                        <a:gd name="T9" fmla="*/ 91 h 102"/>
                        <a:gd name="T10" fmla="*/ 360 w 408"/>
                        <a:gd name="T11" fmla="*/ 79 h 102"/>
                        <a:gd name="T12" fmla="*/ 408 w 408"/>
                        <a:gd name="T13" fmla="*/ 10 h 10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8" h="102">
                          <a:moveTo>
                            <a:pt x="0" y="99"/>
                          </a:moveTo>
                          <a:cubicBezTo>
                            <a:pt x="7" y="87"/>
                            <a:pt x="24" y="43"/>
                            <a:pt x="44" y="27"/>
                          </a:cubicBezTo>
                          <a:cubicBezTo>
                            <a:pt x="64" y="11"/>
                            <a:pt x="93" y="5"/>
                            <a:pt x="118" y="3"/>
                          </a:cubicBezTo>
                          <a:cubicBezTo>
                            <a:pt x="143" y="1"/>
                            <a:pt x="165" y="0"/>
                            <a:pt x="192" y="15"/>
                          </a:cubicBezTo>
                          <a:cubicBezTo>
                            <a:pt x="219" y="30"/>
                            <a:pt x="252" y="80"/>
                            <a:pt x="280" y="91"/>
                          </a:cubicBezTo>
                          <a:cubicBezTo>
                            <a:pt x="308" y="102"/>
                            <a:pt x="339" y="92"/>
                            <a:pt x="360" y="79"/>
                          </a:cubicBezTo>
                          <a:cubicBezTo>
                            <a:pt x="381" y="66"/>
                            <a:pt x="398" y="25"/>
                            <a:pt x="408" y="10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670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636" y="1779"/>
                      <a:ext cx="400" cy="126"/>
                    </a:xfrm>
                    <a:custGeom>
                      <a:avLst/>
                      <a:gdLst>
                        <a:gd name="T0" fmla="*/ 0 w 400"/>
                        <a:gd name="T1" fmla="*/ 97 h 126"/>
                        <a:gd name="T2" fmla="*/ 48 w 400"/>
                        <a:gd name="T3" fmla="*/ 25 h 126"/>
                        <a:gd name="T4" fmla="*/ 134 w 400"/>
                        <a:gd name="T5" fmla="*/ 0 h 126"/>
                        <a:gd name="T6" fmla="*/ 205 w 400"/>
                        <a:gd name="T7" fmla="*/ 23 h 126"/>
                        <a:gd name="T8" fmla="*/ 281 w 400"/>
                        <a:gd name="T9" fmla="*/ 112 h 126"/>
                        <a:gd name="T10" fmla="*/ 364 w 400"/>
                        <a:gd name="T11" fmla="*/ 105 h 126"/>
                        <a:gd name="T12" fmla="*/ 400 w 400"/>
                        <a:gd name="T13" fmla="*/ 37 h 12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0" h="126">
                          <a:moveTo>
                            <a:pt x="0" y="97"/>
                          </a:moveTo>
                          <a:cubicBezTo>
                            <a:pt x="8" y="85"/>
                            <a:pt x="26" y="41"/>
                            <a:pt x="48" y="25"/>
                          </a:cubicBezTo>
                          <a:cubicBezTo>
                            <a:pt x="70" y="9"/>
                            <a:pt x="108" y="0"/>
                            <a:pt x="134" y="0"/>
                          </a:cubicBezTo>
                          <a:cubicBezTo>
                            <a:pt x="160" y="0"/>
                            <a:pt x="181" y="4"/>
                            <a:pt x="205" y="23"/>
                          </a:cubicBezTo>
                          <a:cubicBezTo>
                            <a:pt x="230" y="42"/>
                            <a:pt x="255" y="98"/>
                            <a:pt x="281" y="112"/>
                          </a:cubicBezTo>
                          <a:cubicBezTo>
                            <a:pt x="307" y="126"/>
                            <a:pt x="344" y="117"/>
                            <a:pt x="364" y="105"/>
                          </a:cubicBezTo>
                          <a:cubicBezTo>
                            <a:pt x="384" y="93"/>
                            <a:pt x="393" y="51"/>
                            <a:pt x="400" y="37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671" name="Freeform 33"/>
                    <p:cNvSpPr>
                      <a:spLocks/>
                    </p:cNvSpPr>
                    <p:nvPr/>
                  </p:nvSpPr>
                  <p:spPr bwMode="auto">
                    <a:xfrm rot="434215">
                      <a:off x="760" y="1699"/>
                      <a:ext cx="400" cy="126"/>
                    </a:xfrm>
                    <a:custGeom>
                      <a:avLst/>
                      <a:gdLst>
                        <a:gd name="T0" fmla="*/ 0 w 400"/>
                        <a:gd name="T1" fmla="*/ 97 h 126"/>
                        <a:gd name="T2" fmla="*/ 48 w 400"/>
                        <a:gd name="T3" fmla="*/ 25 h 126"/>
                        <a:gd name="T4" fmla="*/ 134 w 400"/>
                        <a:gd name="T5" fmla="*/ 0 h 126"/>
                        <a:gd name="T6" fmla="*/ 205 w 400"/>
                        <a:gd name="T7" fmla="*/ 23 h 126"/>
                        <a:gd name="T8" fmla="*/ 281 w 400"/>
                        <a:gd name="T9" fmla="*/ 112 h 126"/>
                        <a:gd name="T10" fmla="*/ 364 w 400"/>
                        <a:gd name="T11" fmla="*/ 105 h 126"/>
                        <a:gd name="T12" fmla="*/ 400 w 400"/>
                        <a:gd name="T13" fmla="*/ 37 h 12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0" h="126">
                          <a:moveTo>
                            <a:pt x="0" y="97"/>
                          </a:moveTo>
                          <a:cubicBezTo>
                            <a:pt x="8" y="85"/>
                            <a:pt x="26" y="41"/>
                            <a:pt x="48" y="25"/>
                          </a:cubicBezTo>
                          <a:cubicBezTo>
                            <a:pt x="70" y="9"/>
                            <a:pt x="108" y="0"/>
                            <a:pt x="134" y="0"/>
                          </a:cubicBezTo>
                          <a:cubicBezTo>
                            <a:pt x="160" y="0"/>
                            <a:pt x="181" y="4"/>
                            <a:pt x="205" y="23"/>
                          </a:cubicBezTo>
                          <a:cubicBezTo>
                            <a:pt x="230" y="42"/>
                            <a:pt x="255" y="98"/>
                            <a:pt x="281" y="112"/>
                          </a:cubicBezTo>
                          <a:cubicBezTo>
                            <a:pt x="307" y="126"/>
                            <a:pt x="344" y="117"/>
                            <a:pt x="364" y="105"/>
                          </a:cubicBezTo>
                          <a:cubicBezTo>
                            <a:pt x="384" y="93"/>
                            <a:pt x="393" y="51"/>
                            <a:pt x="400" y="37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0666" name="Freeform 34"/>
                  <p:cNvSpPr>
                    <a:spLocks/>
                  </p:cNvSpPr>
                  <p:nvPr/>
                </p:nvSpPr>
                <p:spPr bwMode="auto">
                  <a:xfrm rot="5135648">
                    <a:off x="2576" y="2029"/>
                    <a:ext cx="303" cy="100"/>
                  </a:xfrm>
                  <a:custGeom>
                    <a:avLst/>
                    <a:gdLst>
                      <a:gd name="T0" fmla="*/ 0 w 400"/>
                      <a:gd name="T1" fmla="*/ 77 h 126"/>
                      <a:gd name="T2" fmla="*/ 36 w 400"/>
                      <a:gd name="T3" fmla="*/ 20 h 126"/>
                      <a:gd name="T4" fmla="*/ 102 w 400"/>
                      <a:gd name="T5" fmla="*/ 0 h 126"/>
                      <a:gd name="T6" fmla="*/ 155 w 400"/>
                      <a:gd name="T7" fmla="*/ 18 h 126"/>
                      <a:gd name="T8" fmla="*/ 213 w 400"/>
                      <a:gd name="T9" fmla="*/ 89 h 126"/>
                      <a:gd name="T10" fmla="*/ 276 w 400"/>
                      <a:gd name="T11" fmla="*/ 83 h 126"/>
                      <a:gd name="T12" fmla="*/ 303 w 400"/>
                      <a:gd name="T13" fmla="*/ 29 h 12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0" h="126">
                        <a:moveTo>
                          <a:pt x="0" y="97"/>
                        </a:moveTo>
                        <a:cubicBezTo>
                          <a:pt x="8" y="85"/>
                          <a:pt x="26" y="41"/>
                          <a:pt x="48" y="25"/>
                        </a:cubicBezTo>
                        <a:cubicBezTo>
                          <a:pt x="70" y="9"/>
                          <a:pt x="108" y="0"/>
                          <a:pt x="134" y="0"/>
                        </a:cubicBezTo>
                        <a:cubicBezTo>
                          <a:pt x="160" y="0"/>
                          <a:pt x="181" y="4"/>
                          <a:pt x="205" y="23"/>
                        </a:cubicBezTo>
                        <a:cubicBezTo>
                          <a:pt x="230" y="42"/>
                          <a:pt x="255" y="98"/>
                          <a:pt x="281" y="112"/>
                        </a:cubicBezTo>
                        <a:cubicBezTo>
                          <a:pt x="307" y="126"/>
                          <a:pt x="344" y="117"/>
                          <a:pt x="364" y="105"/>
                        </a:cubicBezTo>
                        <a:cubicBezTo>
                          <a:pt x="384" y="93"/>
                          <a:pt x="393" y="51"/>
                          <a:pt x="400" y="37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667" name="Freeform 35"/>
                  <p:cNvSpPr>
                    <a:spLocks/>
                  </p:cNvSpPr>
                  <p:nvPr/>
                </p:nvSpPr>
                <p:spPr bwMode="auto">
                  <a:xfrm>
                    <a:off x="2706" y="2014"/>
                    <a:ext cx="145" cy="221"/>
                  </a:xfrm>
                  <a:custGeom>
                    <a:avLst/>
                    <a:gdLst>
                      <a:gd name="T0" fmla="*/ 72 w 145"/>
                      <a:gd name="T1" fmla="*/ 0 h 221"/>
                      <a:gd name="T2" fmla="*/ 127 w 145"/>
                      <a:gd name="T3" fmla="*/ 39 h 221"/>
                      <a:gd name="T4" fmla="*/ 144 w 145"/>
                      <a:gd name="T5" fmla="*/ 106 h 221"/>
                      <a:gd name="T6" fmla="*/ 123 w 145"/>
                      <a:gd name="T7" fmla="*/ 158 h 221"/>
                      <a:gd name="T8" fmla="*/ 50 w 145"/>
                      <a:gd name="T9" fmla="*/ 212 h 221"/>
                      <a:gd name="T10" fmla="*/ 6 w 145"/>
                      <a:gd name="T11" fmla="*/ 214 h 221"/>
                      <a:gd name="T12" fmla="*/ 14 w 145"/>
                      <a:gd name="T13" fmla="*/ 218 h 22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45" h="221">
                        <a:moveTo>
                          <a:pt x="72" y="0"/>
                        </a:moveTo>
                        <a:cubicBezTo>
                          <a:pt x="82" y="7"/>
                          <a:pt x="115" y="23"/>
                          <a:pt x="127" y="39"/>
                        </a:cubicBezTo>
                        <a:cubicBezTo>
                          <a:pt x="139" y="57"/>
                          <a:pt x="145" y="86"/>
                          <a:pt x="144" y="106"/>
                        </a:cubicBezTo>
                        <a:cubicBezTo>
                          <a:pt x="143" y="125"/>
                          <a:pt x="139" y="141"/>
                          <a:pt x="123" y="158"/>
                        </a:cubicBezTo>
                        <a:cubicBezTo>
                          <a:pt x="107" y="176"/>
                          <a:pt x="69" y="203"/>
                          <a:pt x="50" y="212"/>
                        </a:cubicBezTo>
                        <a:cubicBezTo>
                          <a:pt x="31" y="221"/>
                          <a:pt x="12" y="213"/>
                          <a:pt x="6" y="214"/>
                        </a:cubicBezTo>
                        <a:cubicBezTo>
                          <a:pt x="0" y="215"/>
                          <a:pt x="12" y="217"/>
                          <a:pt x="14" y="218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668" name="Freeform 36"/>
                  <p:cNvSpPr>
                    <a:spLocks/>
                  </p:cNvSpPr>
                  <p:nvPr/>
                </p:nvSpPr>
                <p:spPr bwMode="auto">
                  <a:xfrm>
                    <a:off x="503" y="2112"/>
                    <a:ext cx="228" cy="142"/>
                  </a:xfrm>
                  <a:custGeom>
                    <a:avLst/>
                    <a:gdLst>
                      <a:gd name="T0" fmla="*/ 145 w 228"/>
                      <a:gd name="T1" fmla="*/ 96 h 142"/>
                      <a:gd name="T2" fmla="*/ 25 w 228"/>
                      <a:gd name="T3" fmla="*/ 136 h 142"/>
                      <a:gd name="T4" fmla="*/ 7 w 228"/>
                      <a:gd name="T5" fmla="*/ 61 h 142"/>
                      <a:gd name="T6" fmla="*/ 66 w 228"/>
                      <a:gd name="T7" fmla="*/ 53 h 142"/>
                      <a:gd name="T8" fmla="*/ 150 w 228"/>
                      <a:gd name="T9" fmla="*/ 88 h 142"/>
                      <a:gd name="T10" fmla="*/ 207 w 228"/>
                      <a:gd name="T11" fmla="*/ 60 h 142"/>
                      <a:gd name="T12" fmla="*/ 228 w 228"/>
                      <a:gd name="T13" fmla="*/ 0 h 14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28" h="142">
                        <a:moveTo>
                          <a:pt x="145" y="96"/>
                        </a:moveTo>
                        <a:cubicBezTo>
                          <a:pt x="126" y="103"/>
                          <a:pt x="48" y="142"/>
                          <a:pt x="25" y="136"/>
                        </a:cubicBezTo>
                        <a:cubicBezTo>
                          <a:pt x="2" y="130"/>
                          <a:pt x="0" y="75"/>
                          <a:pt x="7" y="61"/>
                        </a:cubicBezTo>
                        <a:cubicBezTo>
                          <a:pt x="14" y="47"/>
                          <a:pt x="42" y="48"/>
                          <a:pt x="66" y="53"/>
                        </a:cubicBezTo>
                        <a:cubicBezTo>
                          <a:pt x="89" y="58"/>
                          <a:pt x="126" y="85"/>
                          <a:pt x="150" y="88"/>
                        </a:cubicBezTo>
                        <a:cubicBezTo>
                          <a:pt x="173" y="89"/>
                          <a:pt x="194" y="74"/>
                          <a:pt x="207" y="60"/>
                        </a:cubicBezTo>
                        <a:cubicBezTo>
                          <a:pt x="221" y="46"/>
                          <a:pt x="224" y="12"/>
                          <a:pt x="228" y="0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0608" name="Group 37"/>
              <p:cNvGrpSpPr>
                <a:grpSpLocks/>
              </p:cNvGrpSpPr>
              <p:nvPr/>
            </p:nvGrpSpPr>
            <p:grpSpPr bwMode="auto">
              <a:xfrm>
                <a:off x="2064" y="2614"/>
                <a:ext cx="1104" cy="190"/>
                <a:chOff x="461" y="1577"/>
                <a:chExt cx="1446" cy="232"/>
              </a:xfrm>
            </p:grpSpPr>
            <p:sp>
              <p:nvSpPr>
                <p:cNvPr id="20621" name="Freeform 38"/>
                <p:cNvSpPr>
                  <a:spLocks/>
                </p:cNvSpPr>
                <p:nvPr/>
              </p:nvSpPr>
              <p:spPr bwMode="auto">
                <a:xfrm rot="-10063547">
                  <a:off x="1600" y="1713"/>
                  <a:ext cx="192" cy="27"/>
                </a:xfrm>
                <a:custGeom>
                  <a:avLst/>
                  <a:gdLst>
                    <a:gd name="T0" fmla="*/ 0 w 408"/>
                    <a:gd name="T1" fmla="*/ 26 h 102"/>
                    <a:gd name="T2" fmla="*/ 21 w 408"/>
                    <a:gd name="T3" fmla="*/ 7 h 102"/>
                    <a:gd name="T4" fmla="*/ 56 w 408"/>
                    <a:gd name="T5" fmla="*/ 1 h 102"/>
                    <a:gd name="T6" fmla="*/ 90 w 408"/>
                    <a:gd name="T7" fmla="*/ 4 h 102"/>
                    <a:gd name="T8" fmla="*/ 132 w 408"/>
                    <a:gd name="T9" fmla="*/ 24 h 102"/>
                    <a:gd name="T10" fmla="*/ 169 w 408"/>
                    <a:gd name="T11" fmla="*/ 21 h 102"/>
                    <a:gd name="T12" fmla="*/ 192 w 408"/>
                    <a:gd name="T13" fmla="*/ 3 h 10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08" h="102">
                      <a:moveTo>
                        <a:pt x="0" y="99"/>
                      </a:moveTo>
                      <a:cubicBezTo>
                        <a:pt x="7" y="87"/>
                        <a:pt x="24" y="43"/>
                        <a:pt x="44" y="27"/>
                      </a:cubicBezTo>
                      <a:cubicBezTo>
                        <a:pt x="64" y="11"/>
                        <a:pt x="93" y="5"/>
                        <a:pt x="118" y="3"/>
                      </a:cubicBezTo>
                      <a:cubicBezTo>
                        <a:pt x="143" y="1"/>
                        <a:pt x="165" y="0"/>
                        <a:pt x="192" y="15"/>
                      </a:cubicBezTo>
                      <a:cubicBezTo>
                        <a:pt x="219" y="30"/>
                        <a:pt x="252" y="80"/>
                        <a:pt x="280" y="91"/>
                      </a:cubicBezTo>
                      <a:cubicBezTo>
                        <a:pt x="308" y="102"/>
                        <a:pt x="339" y="92"/>
                        <a:pt x="360" y="79"/>
                      </a:cubicBezTo>
                      <a:cubicBezTo>
                        <a:pt x="381" y="66"/>
                        <a:pt x="398" y="25"/>
                        <a:pt x="408" y="10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CC6600"/>
                    </a:gs>
                    <a:gs pos="50000">
                      <a:srgbClr val="996633"/>
                    </a:gs>
                    <a:gs pos="100000">
                      <a:srgbClr val="CC6600"/>
                    </a:gs>
                  </a:gsLst>
                  <a:lin ang="18900000" scaled="1"/>
                </a:gra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622" name="Freeform 39"/>
                <p:cNvSpPr>
                  <a:spLocks/>
                </p:cNvSpPr>
                <p:nvPr/>
              </p:nvSpPr>
              <p:spPr bwMode="auto">
                <a:xfrm rot="-9846516">
                  <a:off x="1658" y="1703"/>
                  <a:ext cx="188" cy="34"/>
                </a:xfrm>
                <a:custGeom>
                  <a:avLst/>
                  <a:gdLst>
                    <a:gd name="T0" fmla="*/ 0 w 400"/>
                    <a:gd name="T1" fmla="*/ 26 h 126"/>
                    <a:gd name="T2" fmla="*/ 23 w 400"/>
                    <a:gd name="T3" fmla="*/ 7 h 126"/>
                    <a:gd name="T4" fmla="*/ 63 w 400"/>
                    <a:gd name="T5" fmla="*/ 0 h 126"/>
                    <a:gd name="T6" fmla="*/ 96 w 400"/>
                    <a:gd name="T7" fmla="*/ 6 h 126"/>
                    <a:gd name="T8" fmla="*/ 132 w 400"/>
                    <a:gd name="T9" fmla="*/ 30 h 126"/>
                    <a:gd name="T10" fmla="*/ 171 w 400"/>
                    <a:gd name="T11" fmla="*/ 28 h 126"/>
                    <a:gd name="T12" fmla="*/ 188 w 400"/>
                    <a:gd name="T13" fmla="*/ 10 h 1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00" h="126">
                      <a:moveTo>
                        <a:pt x="0" y="97"/>
                      </a:moveTo>
                      <a:cubicBezTo>
                        <a:pt x="8" y="85"/>
                        <a:pt x="26" y="41"/>
                        <a:pt x="48" y="25"/>
                      </a:cubicBezTo>
                      <a:cubicBezTo>
                        <a:pt x="70" y="9"/>
                        <a:pt x="108" y="0"/>
                        <a:pt x="134" y="0"/>
                      </a:cubicBezTo>
                      <a:cubicBezTo>
                        <a:pt x="160" y="0"/>
                        <a:pt x="181" y="4"/>
                        <a:pt x="205" y="23"/>
                      </a:cubicBezTo>
                      <a:cubicBezTo>
                        <a:pt x="230" y="42"/>
                        <a:pt x="255" y="98"/>
                        <a:pt x="281" y="112"/>
                      </a:cubicBezTo>
                      <a:cubicBezTo>
                        <a:pt x="307" y="126"/>
                        <a:pt x="344" y="117"/>
                        <a:pt x="364" y="105"/>
                      </a:cubicBezTo>
                      <a:cubicBezTo>
                        <a:pt x="384" y="93"/>
                        <a:pt x="393" y="51"/>
                        <a:pt x="400" y="37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CC6600"/>
                    </a:gs>
                    <a:gs pos="50000">
                      <a:srgbClr val="996633"/>
                    </a:gs>
                    <a:gs pos="100000">
                      <a:srgbClr val="CC6600"/>
                    </a:gs>
                  </a:gsLst>
                  <a:lin ang="18900000" scaled="1"/>
                </a:gra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623" name="Freeform 40"/>
                <p:cNvSpPr>
                  <a:spLocks/>
                </p:cNvSpPr>
                <p:nvPr/>
              </p:nvSpPr>
              <p:spPr bwMode="auto">
                <a:xfrm rot="-10095241">
                  <a:off x="1533" y="1721"/>
                  <a:ext cx="189" cy="34"/>
                </a:xfrm>
                <a:custGeom>
                  <a:avLst/>
                  <a:gdLst>
                    <a:gd name="T0" fmla="*/ 0 w 400"/>
                    <a:gd name="T1" fmla="*/ 26 h 126"/>
                    <a:gd name="T2" fmla="*/ 23 w 400"/>
                    <a:gd name="T3" fmla="*/ 7 h 126"/>
                    <a:gd name="T4" fmla="*/ 63 w 400"/>
                    <a:gd name="T5" fmla="*/ 0 h 126"/>
                    <a:gd name="T6" fmla="*/ 97 w 400"/>
                    <a:gd name="T7" fmla="*/ 6 h 126"/>
                    <a:gd name="T8" fmla="*/ 133 w 400"/>
                    <a:gd name="T9" fmla="*/ 30 h 126"/>
                    <a:gd name="T10" fmla="*/ 172 w 400"/>
                    <a:gd name="T11" fmla="*/ 28 h 126"/>
                    <a:gd name="T12" fmla="*/ 189 w 400"/>
                    <a:gd name="T13" fmla="*/ 10 h 1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00" h="126">
                      <a:moveTo>
                        <a:pt x="0" y="97"/>
                      </a:moveTo>
                      <a:cubicBezTo>
                        <a:pt x="8" y="85"/>
                        <a:pt x="26" y="41"/>
                        <a:pt x="48" y="25"/>
                      </a:cubicBezTo>
                      <a:cubicBezTo>
                        <a:pt x="70" y="9"/>
                        <a:pt x="108" y="0"/>
                        <a:pt x="134" y="0"/>
                      </a:cubicBezTo>
                      <a:cubicBezTo>
                        <a:pt x="160" y="0"/>
                        <a:pt x="181" y="4"/>
                        <a:pt x="205" y="23"/>
                      </a:cubicBezTo>
                      <a:cubicBezTo>
                        <a:pt x="230" y="42"/>
                        <a:pt x="255" y="98"/>
                        <a:pt x="281" y="112"/>
                      </a:cubicBezTo>
                      <a:cubicBezTo>
                        <a:pt x="307" y="126"/>
                        <a:pt x="344" y="117"/>
                        <a:pt x="364" y="105"/>
                      </a:cubicBezTo>
                      <a:cubicBezTo>
                        <a:pt x="384" y="93"/>
                        <a:pt x="393" y="51"/>
                        <a:pt x="400" y="37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CC6600"/>
                    </a:gs>
                    <a:gs pos="50000">
                      <a:srgbClr val="996633"/>
                    </a:gs>
                    <a:gs pos="100000">
                      <a:srgbClr val="CC6600"/>
                    </a:gs>
                  </a:gsLst>
                  <a:lin ang="18900000" scaled="1"/>
                </a:gra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0624" name="Group 41"/>
                <p:cNvGrpSpPr>
                  <a:grpSpLocks/>
                </p:cNvGrpSpPr>
                <p:nvPr/>
              </p:nvGrpSpPr>
              <p:grpSpPr bwMode="auto">
                <a:xfrm rot="-10121193">
                  <a:off x="1341" y="1714"/>
                  <a:ext cx="311" cy="77"/>
                  <a:chOff x="500" y="1699"/>
                  <a:chExt cx="660" cy="284"/>
                </a:xfrm>
              </p:grpSpPr>
              <p:sp>
                <p:nvSpPr>
                  <p:cNvPr id="20653" name="Freeform 42"/>
                  <p:cNvSpPr>
                    <a:spLocks/>
                  </p:cNvSpPr>
                  <p:nvPr/>
                </p:nvSpPr>
                <p:spPr bwMode="auto">
                  <a:xfrm>
                    <a:off x="500" y="1881"/>
                    <a:ext cx="408" cy="102"/>
                  </a:xfrm>
                  <a:custGeom>
                    <a:avLst/>
                    <a:gdLst>
                      <a:gd name="T0" fmla="*/ 0 w 408"/>
                      <a:gd name="T1" fmla="*/ 99 h 102"/>
                      <a:gd name="T2" fmla="*/ 44 w 408"/>
                      <a:gd name="T3" fmla="*/ 27 h 102"/>
                      <a:gd name="T4" fmla="*/ 118 w 408"/>
                      <a:gd name="T5" fmla="*/ 3 h 102"/>
                      <a:gd name="T6" fmla="*/ 192 w 408"/>
                      <a:gd name="T7" fmla="*/ 15 h 102"/>
                      <a:gd name="T8" fmla="*/ 280 w 408"/>
                      <a:gd name="T9" fmla="*/ 91 h 102"/>
                      <a:gd name="T10" fmla="*/ 360 w 408"/>
                      <a:gd name="T11" fmla="*/ 79 h 102"/>
                      <a:gd name="T12" fmla="*/ 408 w 408"/>
                      <a:gd name="T13" fmla="*/ 10 h 10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8" h="102">
                        <a:moveTo>
                          <a:pt x="0" y="99"/>
                        </a:moveTo>
                        <a:cubicBezTo>
                          <a:pt x="7" y="87"/>
                          <a:pt x="24" y="43"/>
                          <a:pt x="44" y="27"/>
                        </a:cubicBezTo>
                        <a:cubicBezTo>
                          <a:pt x="64" y="11"/>
                          <a:pt x="93" y="5"/>
                          <a:pt x="118" y="3"/>
                        </a:cubicBezTo>
                        <a:cubicBezTo>
                          <a:pt x="143" y="1"/>
                          <a:pt x="165" y="0"/>
                          <a:pt x="192" y="15"/>
                        </a:cubicBezTo>
                        <a:cubicBezTo>
                          <a:pt x="219" y="30"/>
                          <a:pt x="252" y="80"/>
                          <a:pt x="280" y="91"/>
                        </a:cubicBezTo>
                        <a:cubicBezTo>
                          <a:pt x="308" y="102"/>
                          <a:pt x="339" y="92"/>
                          <a:pt x="360" y="79"/>
                        </a:cubicBezTo>
                        <a:cubicBezTo>
                          <a:pt x="381" y="66"/>
                          <a:pt x="398" y="25"/>
                          <a:pt x="408" y="10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654" name="Freeform 43"/>
                  <p:cNvSpPr>
                    <a:spLocks/>
                  </p:cNvSpPr>
                  <p:nvPr/>
                </p:nvSpPr>
                <p:spPr bwMode="auto">
                  <a:xfrm>
                    <a:off x="636" y="1779"/>
                    <a:ext cx="400" cy="126"/>
                  </a:xfrm>
                  <a:custGeom>
                    <a:avLst/>
                    <a:gdLst>
                      <a:gd name="T0" fmla="*/ 0 w 400"/>
                      <a:gd name="T1" fmla="*/ 97 h 126"/>
                      <a:gd name="T2" fmla="*/ 48 w 400"/>
                      <a:gd name="T3" fmla="*/ 25 h 126"/>
                      <a:gd name="T4" fmla="*/ 134 w 400"/>
                      <a:gd name="T5" fmla="*/ 0 h 126"/>
                      <a:gd name="T6" fmla="*/ 205 w 400"/>
                      <a:gd name="T7" fmla="*/ 23 h 126"/>
                      <a:gd name="T8" fmla="*/ 281 w 400"/>
                      <a:gd name="T9" fmla="*/ 112 h 126"/>
                      <a:gd name="T10" fmla="*/ 364 w 400"/>
                      <a:gd name="T11" fmla="*/ 105 h 126"/>
                      <a:gd name="T12" fmla="*/ 400 w 400"/>
                      <a:gd name="T13" fmla="*/ 37 h 12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0" h="126">
                        <a:moveTo>
                          <a:pt x="0" y="97"/>
                        </a:moveTo>
                        <a:cubicBezTo>
                          <a:pt x="8" y="85"/>
                          <a:pt x="26" y="41"/>
                          <a:pt x="48" y="25"/>
                        </a:cubicBezTo>
                        <a:cubicBezTo>
                          <a:pt x="70" y="9"/>
                          <a:pt x="108" y="0"/>
                          <a:pt x="134" y="0"/>
                        </a:cubicBezTo>
                        <a:cubicBezTo>
                          <a:pt x="160" y="0"/>
                          <a:pt x="181" y="4"/>
                          <a:pt x="205" y="23"/>
                        </a:cubicBezTo>
                        <a:cubicBezTo>
                          <a:pt x="230" y="42"/>
                          <a:pt x="255" y="98"/>
                          <a:pt x="281" y="112"/>
                        </a:cubicBezTo>
                        <a:cubicBezTo>
                          <a:pt x="307" y="126"/>
                          <a:pt x="344" y="117"/>
                          <a:pt x="364" y="105"/>
                        </a:cubicBezTo>
                        <a:cubicBezTo>
                          <a:pt x="384" y="93"/>
                          <a:pt x="393" y="51"/>
                          <a:pt x="400" y="37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655" name="Freeform 44"/>
                  <p:cNvSpPr>
                    <a:spLocks/>
                  </p:cNvSpPr>
                  <p:nvPr/>
                </p:nvSpPr>
                <p:spPr bwMode="auto">
                  <a:xfrm rot="434215">
                    <a:off x="760" y="1699"/>
                    <a:ext cx="400" cy="126"/>
                  </a:xfrm>
                  <a:custGeom>
                    <a:avLst/>
                    <a:gdLst>
                      <a:gd name="T0" fmla="*/ 0 w 400"/>
                      <a:gd name="T1" fmla="*/ 97 h 126"/>
                      <a:gd name="T2" fmla="*/ 48 w 400"/>
                      <a:gd name="T3" fmla="*/ 25 h 126"/>
                      <a:gd name="T4" fmla="*/ 134 w 400"/>
                      <a:gd name="T5" fmla="*/ 0 h 126"/>
                      <a:gd name="T6" fmla="*/ 205 w 400"/>
                      <a:gd name="T7" fmla="*/ 23 h 126"/>
                      <a:gd name="T8" fmla="*/ 281 w 400"/>
                      <a:gd name="T9" fmla="*/ 112 h 126"/>
                      <a:gd name="T10" fmla="*/ 364 w 400"/>
                      <a:gd name="T11" fmla="*/ 105 h 126"/>
                      <a:gd name="T12" fmla="*/ 400 w 400"/>
                      <a:gd name="T13" fmla="*/ 37 h 12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0" h="126">
                        <a:moveTo>
                          <a:pt x="0" y="97"/>
                        </a:moveTo>
                        <a:cubicBezTo>
                          <a:pt x="8" y="85"/>
                          <a:pt x="26" y="41"/>
                          <a:pt x="48" y="25"/>
                        </a:cubicBezTo>
                        <a:cubicBezTo>
                          <a:pt x="70" y="9"/>
                          <a:pt x="108" y="0"/>
                          <a:pt x="134" y="0"/>
                        </a:cubicBezTo>
                        <a:cubicBezTo>
                          <a:pt x="160" y="0"/>
                          <a:pt x="181" y="4"/>
                          <a:pt x="205" y="23"/>
                        </a:cubicBezTo>
                        <a:cubicBezTo>
                          <a:pt x="230" y="42"/>
                          <a:pt x="255" y="98"/>
                          <a:pt x="281" y="112"/>
                        </a:cubicBezTo>
                        <a:cubicBezTo>
                          <a:pt x="307" y="126"/>
                          <a:pt x="344" y="117"/>
                          <a:pt x="364" y="105"/>
                        </a:cubicBezTo>
                        <a:cubicBezTo>
                          <a:pt x="384" y="93"/>
                          <a:pt x="393" y="51"/>
                          <a:pt x="400" y="37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0625" name="Group 45"/>
                <p:cNvGrpSpPr>
                  <a:grpSpLocks/>
                </p:cNvGrpSpPr>
                <p:nvPr/>
              </p:nvGrpSpPr>
              <p:grpSpPr bwMode="auto">
                <a:xfrm rot="-9767010">
                  <a:off x="1137" y="1727"/>
                  <a:ext cx="311" cy="77"/>
                  <a:chOff x="500" y="1699"/>
                  <a:chExt cx="660" cy="284"/>
                </a:xfrm>
              </p:grpSpPr>
              <p:sp>
                <p:nvSpPr>
                  <p:cNvPr id="20650" name="Freeform 46"/>
                  <p:cNvSpPr>
                    <a:spLocks/>
                  </p:cNvSpPr>
                  <p:nvPr/>
                </p:nvSpPr>
                <p:spPr bwMode="auto">
                  <a:xfrm>
                    <a:off x="500" y="1881"/>
                    <a:ext cx="408" cy="102"/>
                  </a:xfrm>
                  <a:custGeom>
                    <a:avLst/>
                    <a:gdLst>
                      <a:gd name="T0" fmla="*/ 0 w 408"/>
                      <a:gd name="T1" fmla="*/ 99 h 102"/>
                      <a:gd name="T2" fmla="*/ 44 w 408"/>
                      <a:gd name="T3" fmla="*/ 27 h 102"/>
                      <a:gd name="T4" fmla="*/ 118 w 408"/>
                      <a:gd name="T5" fmla="*/ 3 h 102"/>
                      <a:gd name="T6" fmla="*/ 192 w 408"/>
                      <a:gd name="T7" fmla="*/ 15 h 102"/>
                      <a:gd name="T8" fmla="*/ 280 w 408"/>
                      <a:gd name="T9" fmla="*/ 91 h 102"/>
                      <a:gd name="T10" fmla="*/ 360 w 408"/>
                      <a:gd name="T11" fmla="*/ 79 h 102"/>
                      <a:gd name="T12" fmla="*/ 408 w 408"/>
                      <a:gd name="T13" fmla="*/ 10 h 10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8" h="102">
                        <a:moveTo>
                          <a:pt x="0" y="99"/>
                        </a:moveTo>
                        <a:cubicBezTo>
                          <a:pt x="7" y="87"/>
                          <a:pt x="24" y="43"/>
                          <a:pt x="44" y="27"/>
                        </a:cubicBezTo>
                        <a:cubicBezTo>
                          <a:pt x="64" y="11"/>
                          <a:pt x="93" y="5"/>
                          <a:pt x="118" y="3"/>
                        </a:cubicBezTo>
                        <a:cubicBezTo>
                          <a:pt x="143" y="1"/>
                          <a:pt x="165" y="0"/>
                          <a:pt x="192" y="15"/>
                        </a:cubicBezTo>
                        <a:cubicBezTo>
                          <a:pt x="219" y="30"/>
                          <a:pt x="252" y="80"/>
                          <a:pt x="280" y="91"/>
                        </a:cubicBezTo>
                        <a:cubicBezTo>
                          <a:pt x="308" y="102"/>
                          <a:pt x="339" y="92"/>
                          <a:pt x="360" y="79"/>
                        </a:cubicBezTo>
                        <a:cubicBezTo>
                          <a:pt x="381" y="66"/>
                          <a:pt x="398" y="25"/>
                          <a:pt x="408" y="10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651" name="Freeform 47"/>
                  <p:cNvSpPr>
                    <a:spLocks/>
                  </p:cNvSpPr>
                  <p:nvPr/>
                </p:nvSpPr>
                <p:spPr bwMode="auto">
                  <a:xfrm>
                    <a:off x="636" y="1779"/>
                    <a:ext cx="400" cy="126"/>
                  </a:xfrm>
                  <a:custGeom>
                    <a:avLst/>
                    <a:gdLst>
                      <a:gd name="T0" fmla="*/ 0 w 400"/>
                      <a:gd name="T1" fmla="*/ 97 h 126"/>
                      <a:gd name="T2" fmla="*/ 48 w 400"/>
                      <a:gd name="T3" fmla="*/ 25 h 126"/>
                      <a:gd name="T4" fmla="*/ 134 w 400"/>
                      <a:gd name="T5" fmla="*/ 0 h 126"/>
                      <a:gd name="T6" fmla="*/ 205 w 400"/>
                      <a:gd name="T7" fmla="*/ 23 h 126"/>
                      <a:gd name="T8" fmla="*/ 281 w 400"/>
                      <a:gd name="T9" fmla="*/ 112 h 126"/>
                      <a:gd name="T10" fmla="*/ 364 w 400"/>
                      <a:gd name="T11" fmla="*/ 105 h 126"/>
                      <a:gd name="T12" fmla="*/ 400 w 400"/>
                      <a:gd name="T13" fmla="*/ 37 h 12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0" h="126">
                        <a:moveTo>
                          <a:pt x="0" y="97"/>
                        </a:moveTo>
                        <a:cubicBezTo>
                          <a:pt x="8" y="85"/>
                          <a:pt x="26" y="41"/>
                          <a:pt x="48" y="25"/>
                        </a:cubicBezTo>
                        <a:cubicBezTo>
                          <a:pt x="70" y="9"/>
                          <a:pt x="108" y="0"/>
                          <a:pt x="134" y="0"/>
                        </a:cubicBezTo>
                        <a:cubicBezTo>
                          <a:pt x="160" y="0"/>
                          <a:pt x="181" y="4"/>
                          <a:pt x="205" y="23"/>
                        </a:cubicBezTo>
                        <a:cubicBezTo>
                          <a:pt x="230" y="42"/>
                          <a:pt x="255" y="98"/>
                          <a:pt x="281" y="112"/>
                        </a:cubicBezTo>
                        <a:cubicBezTo>
                          <a:pt x="307" y="126"/>
                          <a:pt x="344" y="117"/>
                          <a:pt x="364" y="105"/>
                        </a:cubicBezTo>
                        <a:cubicBezTo>
                          <a:pt x="384" y="93"/>
                          <a:pt x="393" y="51"/>
                          <a:pt x="400" y="37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652" name="Freeform 48"/>
                  <p:cNvSpPr>
                    <a:spLocks/>
                  </p:cNvSpPr>
                  <p:nvPr/>
                </p:nvSpPr>
                <p:spPr bwMode="auto">
                  <a:xfrm rot="434215">
                    <a:off x="760" y="1699"/>
                    <a:ext cx="400" cy="126"/>
                  </a:xfrm>
                  <a:custGeom>
                    <a:avLst/>
                    <a:gdLst>
                      <a:gd name="T0" fmla="*/ 0 w 400"/>
                      <a:gd name="T1" fmla="*/ 97 h 126"/>
                      <a:gd name="T2" fmla="*/ 48 w 400"/>
                      <a:gd name="T3" fmla="*/ 25 h 126"/>
                      <a:gd name="T4" fmla="*/ 134 w 400"/>
                      <a:gd name="T5" fmla="*/ 0 h 126"/>
                      <a:gd name="T6" fmla="*/ 205 w 400"/>
                      <a:gd name="T7" fmla="*/ 23 h 126"/>
                      <a:gd name="T8" fmla="*/ 281 w 400"/>
                      <a:gd name="T9" fmla="*/ 112 h 126"/>
                      <a:gd name="T10" fmla="*/ 364 w 400"/>
                      <a:gd name="T11" fmla="*/ 105 h 126"/>
                      <a:gd name="T12" fmla="*/ 400 w 400"/>
                      <a:gd name="T13" fmla="*/ 37 h 12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0" h="126">
                        <a:moveTo>
                          <a:pt x="0" y="97"/>
                        </a:moveTo>
                        <a:cubicBezTo>
                          <a:pt x="8" y="85"/>
                          <a:pt x="26" y="41"/>
                          <a:pt x="48" y="25"/>
                        </a:cubicBezTo>
                        <a:cubicBezTo>
                          <a:pt x="70" y="9"/>
                          <a:pt x="108" y="0"/>
                          <a:pt x="134" y="0"/>
                        </a:cubicBezTo>
                        <a:cubicBezTo>
                          <a:pt x="160" y="0"/>
                          <a:pt x="181" y="4"/>
                          <a:pt x="205" y="23"/>
                        </a:cubicBezTo>
                        <a:cubicBezTo>
                          <a:pt x="230" y="42"/>
                          <a:pt x="255" y="98"/>
                          <a:pt x="281" y="112"/>
                        </a:cubicBezTo>
                        <a:cubicBezTo>
                          <a:pt x="307" y="126"/>
                          <a:pt x="344" y="117"/>
                          <a:pt x="364" y="105"/>
                        </a:cubicBezTo>
                        <a:cubicBezTo>
                          <a:pt x="384" y="93"/>
                          <a:pt x="393" y="51"/>
                          <a:pt x="400" y="37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0626" name="Group 49"/>
                <p:cNvGrpSpPr>
                  <a:grpSpLocks/>
                </p:cNvGrpSpPr>
                <p:nvPr/>
              </p:nvGrpSpPr>
              <p:grpSpPr bwMode="auto">
                <a:xfrm rot="-9275821">
                  <a:off x="955" y="1728"/>
                  <a:ext cx="297" cy="81"/>
                  <a:chOff x="500" y="1699"/>
                  <a:chExt cx="660" cy="284"/>
                </a:xfrm>
              </p:grpSpPr>
              <p:sp>
                <p:nvSpPr>
                  <p:cNvPr id="20647" name="Freeform 50"/>
                  <p:cNvSpPr>
                    <a:spLocks/>
                  </p:cNvSpPr>
                  <p:nvPr/>
                </p:nvSpPr>
                <p:spPr bwMode="auto">
                  <a:xfrm>
                    <a:off x="500" y="1881"/>
                    <a:ext cx="408" cy="102"/>
                  </a:xfrm>
                  <a:custGeom>
                    <a:avLst/>
                    <a:gdLst>
                      <a:gd name="T0" fmla="*/ 0 w 408"/>
                      <a:gd name="T1" fmla="*/ 99 h 102"/>
                      <a:gd name="T2" fmla="*/ 44 w 408"/>
                      <a:gd name="T3" fmla="*/ 27 h 102"/>
                      <a:gd name="T4" fmla="*/ 118 w 408"/>
                      <a:gd name="T5" fmla="*/ 3 h 102"/>
                      <a:gd name="T6" fmla="*/ 192 w 408"/>
                      <a:gd name="T7" fmla="*/ 15 h 102"/>
                      <a:gd name="T8" fmla="*/ 280 w 408"/>
                      <a:gd name="T9" fmla="*/ 91 h 102"/>
                      <a:gd name="T10" fmla="*/ 360 w 408"/>
                      <a:gd name="T11" fmla="*/ 79 h 102"/>
                      <a:gd name="T12" fmla="*/ 408 w 408"/>
                      <a:gd name="T13" fmla="*/ 10 h 10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8" h="102">
                        <a:moveTo>
                          <a:pt x="0" y="99"/>
                        </a:moveTo>
                        <a:cubicBezTo>
                          <a:pt x="7" y="87"/>
                          <a:pt x="24" y="43"/>
                          <a:pt x="44" y="27"/>
                        </a:cubicBezTo>
                        <a:cubicBezTo>
                          <a:pt x="64" y="11"/>
                          <a:pt x="93" y="5"/>
                          <a:pt x="118" y="3"/>
                        </a:cubicBezTo>
                        <a:cubicBezTo>
                          <a:pt x="143" y="1"/>
                          <a:pt x="165" y="0"/>
                          <a:pt x="192" y="15"/>
                        </a:cubicBezTo>
                        <a:cubicBezTo>
                          <a:pt x="219" y="30"/>
                          <a:pt x="252" y="80"/>
                          <a:pt x="280" y="91"/>
                        </a:cubicBezTo>
                        <a:cubicBezTo>
                          <a:pt x="308" y="102"/>
                          <a:pt x="339" y="92"/>
                          <a:pt x="360" y="79"/>
                        </a:cubicBezTo>
                        <a:cubicBezTo>
                          <a:pt x="381" y="66"/>
                          <a:pt x="398" y="25"/>
                          <a:pt x="408" y="10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648" name="Freeform 51"/>
                  <p:cNvSpPr>
                    <a:spLocks/>
                  </p:cNvSpPr>
                  <p:nvPr/>
                </p:nvSpPr>
                <p:spPr bwMode="auto">
                  <a:xfrm>
                    <a:off x="636" y="1779"/>
                    <a:ext cx="400" cy="126"/>
                  </a:xfrm>
                  <a:custGeom>
                    <a:avLst/>
                    <a:gdLst>
                      <a:gd name="T0" fmla="*/ 0 w 400"/>
                      <a:gd name="T1" fmla="*/ 97 h 126"/>
                      <a:gd name="T2" fmla="*/ 48 w 400"/>
                      <a:gd name="T3" fmla="*/ 25 h 126"/>
                      <a:gd name="T4" fmla="*/ 134 w 400"/>
                      <a:gd name="T5" fmla="*/ 0 h 126"/>
                      <a:gd name="T6" fmla="*/ 205 w 400"/>
                      <a:gd name="T7" fmla="*/ 23 h 126"/>
                      <a:gd name="T8" fmla="*/ 281 w 400"/>
                      <a:gd name="T9" fmla="*/ 112 h 126"/>
                      <a:gd name="T10" fmla="*/ 364 w 400"/>
                      <a:gd name="T11" fmla="*/ 105 h 126"/>
                      <a:gd name="T12" fmla="*/ 400 w 400"/>
                      <a:gd name="T13" fmla="*/ 37 h 12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0" h="126">
                        <a:moveTo>
                          <a:pt x="0" y="97"/>
                        </a:moveTo>
                        <a:cubicBezTo>
                          <a:pt x="8" y="85"/>
                          <a:pt x="26" y="41"/>
                          <a:pt x="48" y="25"/>
                        </a:cubicBezTo>
                        <a:cubicBezTo>
                          <a:pt x="70" y="9"/>
                          <a:pt x="108" y="0"/>
                          <a:pt x="134" y="0"/>
                        </a:cubicBezTo>
                        <a:cubicBezTo>
                          <a:pt x="160" y="0"/>
                          <a:pt x="181" y="4"/>
                          <a:pt x="205" y="23"/>
                        </a:cubicBezTo>
                        <a:cubicBezTo>
                          <a:pt x="230" y="42"/>
                          <a:pt x="255" y="98"/>
                          <a:pt x="281" y="112"/>
                        </a:cubicBezTo>
                        <a:cubicBezTo>
                          <a:pt x="307" y="126"/>
                          <a:pt x="344" y="117"/>
                          <a:pt x="364" y="105"/>
                        </a:cubicBezTo>
                        <a:cubicBezTo>
                          <a:pt x="384" y="93"/>
                          <a:pt x="393" y="51"/>
                          <a:pt x="400" y="37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649" name="Freeform 52"/>
                  <p:cNvSpPr>
                    <a:spLocks/>
                  </p:cNvSpPr>
                  <p:nvPr/>
                </p:nvSpPr>
                <p:spPr bwMode="auto">
                  <a:xfrm rot="434215">
                    <a:off x="760" y="1699"/>
                    <a:ext cx="400" cy="126"/>
                  </a:xfrm>
                  <a:custGeom>
                    <a:avLst/>
                    <a:gdLst>
                      <a:gd name="T0" fmla="*/ 0 w 400"/>
                      <a:gd name="T1" fmla="*/ 97 h 126"/>
                      <a:gd name="T2" fmla="*/ 48 w 400"/>
                      <a:gd name="T3" fmla="*/ 25 h 126"/>
                      <a:gd name="T4" fmla="*/ 134 w 400"/>
                      <a:gd name="T5" fmla="*/ 0 h 126"/>
                      <a:gd name="T6" fmla="*/ 205 w 400"/>
                      <a:gd name="T7" fmla="*/ 23 h 126"/>
                      <a:gd name="T8" fmla="*/ 281 w 400"/>
                      <a:gd name="T9" fmla="*/ 112 h 126"/>
                      <a:gd name="T10" fmla="*/ 364 w 400"/>
                      <a:gd name="T11" fmla="*/ 105 h 126"/>
                      <a:gd name="T12" fmla="*/ 400 w 400"/>
                      <a:gd name="T13" fmla="*/ 37 h 12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0" h="126">
                        <a:moveTo>
                          <a:pt x="0" y="97"/>
                        </a:moveTo>
                        <a:cubicBezTo>
                          <a:pt x="8" y="85"/>
                          <a:pt x="26" y="41"/>
                          <a:pt x="48" y="25"/>
                        </a:cubicBezTo>
                        <a:cubicBezTo>
                          <a:pt x="70" y="9"/>
                          <a:pt x="108" y="0"/>
                          <a:pt x="134" y="0"/>
                        </a:cubicBezTo>
                        <a:cubicBezTo>
                          <a:pt x="160" y="0"/>
                          <a:pt x="181" y="4"/>
                          <a:pt x="205" y="23"/>
                        </a:cubicBezTo>
                        <a:cubicBezTo>
                          <a:pt x="230" y="42"/>
                          <a:pt x="255" y="98"/>
                          <a:pt x="281" y="112"/>
                        </a:cubicBezTo>
                        <a:cubicBezTo>
                          <a:pt x="307" y="126"/>
                          <a:pt x="344" y="117"/>
                          <a:pt x="364" y="105"/>
                        </a:cubicBezTo>
                        <a:cubicBezTo>
                          <a:pt x="384" y="93"/>
                          <a:pt x="393" y="51"/>
                          <a:pt x="400" y="37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0627" name="Group 53"/>
                <p:cNvGrpSpPr>
                  <a:grpSpLocks/>
                </p:cNvGrpSpPr>
                <p:nvPr/>
              </p:nvGrpSpPr>
              <p:grpSpPr bwMode="auto">
                <a:xfrm rot="253299">
                  <a:off x="461" y="1577"/>
                  <a:ext cx="418" cy="211"/>
                  <a:chOff x="1606" y="2128"/>
                  <a:chExt cx="418" cy="211"/>
                </a:xfrm>
              </p:grpSpPr>
              <p:grpSp>
                <p:nvGrpSpPr>
                  <p:cNvPr id="20634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1692" y="2156"/>
                    <a:ext cx="332" cy="183"/>
                    <a:chOff x="1692" y="2156"/>
                    <a:chExt cx="332" cy="183"/>
                  </a:xfrm>
                </p:grpSpPr>
                <p:sp>
                  <p:nvSpPr>
                    <p:cNvPr id="20644" name="Freeform 55"/>
                    <p:cNvSpPr>
                      <a:spLocks/>
                    </p:cNvSpPr>
                    <p:nvPr/>
                  </p:nvSpPr>
                  <p:spPr bwMode="auto">
                    <a:xfrm rot="-5664353">
                      <a:off x="1662" y="2186"/>
                      <a:ext cx="111" cy="51"/>
                    </a:xfrm>
                    <a:custGeom>
                      <a:avLst/>
                      <a:gdLst>
                        <a:gd name="T0" fmla="*/ 0 w 408"/>
                        <a:gd name="T1" fmla="*/ 50 h 102"/>
                        <a:gd name="T2" fmla="*/ 12 w 408"/>
                        <a:gd name="T3" fmla="*/ 14 h 102"/>
                        <a:gd name="T4" fmla="*/ 32 w 408"/>
                        <a:gd name="T5" fmla="*/ 2 h 102"/>
                        <a:gd name="T6" fmla="*/ 52 w 408"/>
                        <a:gd name="T7" fmla="*/ 8 h 102"/>
                        <a:gd name="T8" fmla="*/ 76 w 408"/>
                        <a:gd name="T9" fmla="*/ 46 h 102"/>
                        <a:gd name="T10" fmla="*/ 98 w 408"/>
                        <a:gd name="T11" fmla="*/ 40 h 102"/>
                        <a:gd name="T12" fmla="*/ 111 w 408"/>
                        <a:gd name="T13" fmla="*/ 5 h 10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8" h="102">
                          <a:moveTo>
                            <a:pt x="0" y="99"/>
                          </a:moveTo>
                          <a:cubicBezTo>
                            <a:pt x="7" y="87"/>
                            <a:pt x="24" y="43"/>
                            <a:pt x="44" y="27"/>
                          </a:cubicBezTo>
                          <a:cubicBezTo>
                            <a:pt x="64" y="11"/>
                            <a:pt x="93" y="5"/>
                            <a:pt x="118" y="3"/>
                          </a:cubicBezTo>
                          <a:cubicBezTo>
                            <a:pt x="143" y="1"/>
                            <a:pt x="165" y="0"/>
                            <a:pt x="192" y="15"/>
                          </a:cubicBezTo>
                          <a:cubicBezTo>
                            <a:pt x="219" y="30"/>
                            <a:pt x="252" y="80"/>
                            <a:pt x="280" y="91"/>
                          </a:cubicBezTo>
                          <a:cubicBezTo>
                            <a:pt x="308" y="102"/>
                            <a:pt x="339" y="92"/>
                            <a:pt x="360" y="79"/>
                          </a:cubicBezTo>
                          <a:cubicBezTo>
                            <a:pt x="381" y="66"/>
                            <a:pt x="398" y="25"/>
                            <a:pt x="408" y="10"/>
                          </a:cubicBezTo>
                        </a:path>
                      </a:pathLst>
                    </a:custGeom>
                    <a:solidFill>
                      <a:srgbClr val="CC9900"/>
                    </a:soli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645" name="Freeform 56"/>
                    <p:cNvSpPr>
                      <a:spLocks/>
                    </p:cNvSpPr>
                    <p:nvPr/>
                  </p:nvSpPr>
                  <p:spPr bwMode="auto">
                    <a:xfrm rot="-7401987">
                      <a:off x="1952" y="2268"/>
                      <a:ext cx="95" cy="48"/>
                    </a:xfrm>
                    <a:custGeom>
                      <a:avLst/>
                      <a:gdLst>
                        <a:gd name="T0" fmla="*/ 0 w 408"/>
                        <a:gd name="T1" fmla="*/ 47 h 102"/>
                        <a:gd name="T2" fmla="*/ 10 w 408"/>
                        <a:gd name="T3" fmla="*/ 13 h 102"/>
                        <a:gd name="T4" fmla="*/ 27 w 408"/>
                        <a:gd name="T5" fmla="*/ 1 h 102"/>
                        <a:gd name="T6" fmla="*/ 45 w 408"/>
                        <a:gd name="T7" fmla="*/ 7 h 102"/>
                        <a:gd name="T8" fmla="*/ 65 w 408"/>
                        <a:gd name="T9" fmla="*/ 43 h 102"/>
                        <a:gd name="T10" fmla="*/ 84 w 408"/>
                        <a:gd name="T11" fmla="*/ 37 h 102"/>
                        <a:gd name="T12" fmla="*/ 95 w 408"/>
                        <a:gd name="T13" fmla="*/ 5 h 10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8" h="102">
                          <a:moveTo>
                            <a:pt x="0" y="99"/>
                          </a:moveTo>
                          <a:cubicBezTo>
                            <a:pt x="7" y="87"/>
                            <a:pt x="24" y="43"/>
                            <a:pt x="44" y="27"/>
                          </a:cubicBezTo>
                          <a:cubicBezTo>
                            <a:pt x="64" y="11"/>
                            <a:pt x="93" y="5"/>
                            <a:pt x="118" y="3"/>
                          </a:cubicBezTo>
                          <a:cubicBezTo>
                            <a:pt x="143" y="1"/>
                            <a:pt x="165" y="0"/>
                            <a:pt x="192" y="15"/>
                          </a:cubicBezTo>
                          <a:cubicBezTo>
                            <a:pt x="219" y="30"/>
                            <a:pt x="252" y="80"/>
                            <a:pt x="280" y="91"/>
                          </a:cubicBezTo>
                          <a:cubicBezTo>
                            <a:pt x="308" y="102"/>
                            <a:pt x="339" y="92"/>
                            <a:pt x="360" y="79"/>
                          </a:cubicBezTo>
                          <a:cubicBezTo>
                            <a:pt x="381" y="66"/>
                            <a:pt x="398" y="25"/>
                            <a:pt x="408" y="10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646" name="Freeform 57"/>
                    <p:cNvSpPr>
                      <a:spLocks/>
                    </p:cNvSpPr>
                    <p:nvPr/>
                  </p:nvSpPr>
                  <p:spPr bwMode="auto">
                    <a:xfrm rot="-6967771">
                      <a:off x="1854" y="2257"/>
                      <a:ext cx="93" cy="59"/>
                    </a:xfrm>
                    <a:custGeom>
                      <a:avLst/>
                      <a:gdLst>
                        <a:gd name="T0" fmla="*/ 0 w 400"/>
                        <a:gd name="T1" fmla="*/ 45 h 126"/>
                        <a:gd name="T2" fmla="*/ 11 w 400"/>
                        <a:gd name="T3" fmla="*/ 12 h 126"/>
                        <a:gd name="T4" fmla="*/ 31 w 400"/>
                        <a:gd name="T5" fmla="*/ 0 h 126"/>
                        <a:gd name="T6" fmla="*/ 48 w 400"/>
                        <a:gd name="T7" fmla="*/ 11 h 126"/>
                        <a:gd name="T8" fmla="*/ 65 w 400"/>
                        <a:gd name="T9" fmla="*/ 52 h 126"/>
                        <a:gd name="T10" fmla="*/ 85 w 400"/>
                        <a:gd name="T11" fmla="*/ 49 h 126"/>
                        <a:gd name="T12" fmla="*/ 93 w 400"/>
                        <a:gd name="T13" fmla="*/ 17 h 12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0" h="126">
                          <a:moveTo>
                            <a:pt x="0" y="97"/>
                          </a:moveTo>
                          <a:cubicBezTo>
                            <a:pt x="8" y="85"/>
                            <a:pt x="26" y="41"/>
                            <a:pt x="48" y="25"/>
                          </a:cubicBezTo>
                          <a:cubicBezTo>
                            <a:pt x="70" y="9"/>
                            <a:pt x="108" y="0"/>
                            <a:pt x="134" y="0"/>
                          </a:cubicBezTo>
                          <a:cubicBezTo>
                            <a:pt x="160" y="0"/>
                            <a:pt x="181" y="4"/>
                            <a:pt x="205" y="23"/>
                          </a:cubicBezTo>
                          <a:cubicBezTo>
                            <a:pt x="230" y="42"/>
                            <a:pt x="255" y="98"/>
                            <a:pt x="281" y="112"/>
                          </a:cubicBezTo>
                          <a:cubicBezTo>
                            <a:pt x="307" y="126"/>
                            <a:pt x="344" y="117"/>
                            <a:pt x="364" y="105"/>
                          </a:cubicBezTo>
                          <a:cubicBezTo>
                            <a:pt x="384" y="93"/>
                            <a:pt x="393" y="51"/>
                            <a:pt x="400" y="37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635" name="Group 58"/>
                  <p:cNvGrpSpPr>
                    <a:grpSpLocks/>
                  </p:cNvGrpSpPr>
                  <p:nvPr/>
                </p:nvGrpSpPr>
                <p:grpSpPr bwMode="auto">
                  <a:xfrm>
                    <a:off x="1606" y="2128"/>
                    <a:ext cx="372" cy="208"/>
                    <a:chOff x="1606" y="2128"/>
                    <a:chExt cx="372" cy="208"/>
                  </a:xfrm>
                </p:grpSpPr>
                <p:grpSp>
                  <p:nvGrpSpPr>
                    <p:cNvPr id="20636" name="Group 5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49" y="2131"/>
                      <a:ext cx="329" cy="205"/>
                      <a:chOff x="1649" y="2131"/>
                      <a:chExt cx="329" cy="205"/>
                    </a:xfrm>
                  </p:grpSpPr>
                  <p:sp>
                    <p:nvSpPr>
                      <p:cNvPr id="20638" name="Freeform 60"/>
                      <p:cNvSpPr>
                        <a:spLocks/>
                      </p:cNvSpPr>
                      <p:nvPr/>
                    </p:nvSpPr>
                    <p:spPr bwMode="auto">
                      <a:xfrm rot="-7401987">
                        <a:off x="1903" y="2260"/>
                        <a:ext cx="92" cy="59"/>
                      </a:xfrm>
                      <a:custGeom>
                        <a:avLst/>
                        <a:gdLst>
                          <a:gd name="T0" fmla="*/ 0 w 400"/>
                          <a:gd name="T1" fmla="*/ 45 h 126"/>
                          <a:gd name="T2" fmla="*/ 11 w 400"/>
                          <a:gd name="T3" fmla="*/ 12 h 126"/>
                          <a:gd name="T4" fmla="*/ 31 w 400"/>
                          <a:gd name="T5" fmla="*/ 0 h 126"/>
                          <a:gd name="T6" fmla="*/ 47 w 400"/>
                          <a:gd name="T7" fmla="*/ 11 h 126"/>
                          <a:gd name="T8" fmla="*/ 65 w 400"/>
                          <a:gd name="T9" fmla="*/ 52 h 126"/>
                          <a:gd name="T10" fmla="*/ 84 w 400"/>
                          <a:gd name="T11" fmla="*/ 49 h 126"/>
                          <a:gd name="T12" fmla="*/ 92 w 400"/>
                          <a:gd name="T13" fmla="*/ 17 h 12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0" t="0" r="r" b="b"/>
                        <a:pathLst>
                          <a:path w="400" h="126">
                            <a:moveTo>
                              <a:pt x="0" y="97"/>
                            </a:moveTo>
                            <a:cubicBezTo>
                              <a:pt x="8" y="85"/>
                              <a:pt x="26" y="41"/>
                              <a:pt x="48" y="25"/>
                            </a:cubicBezTo>
                            <a:cubicBezTo>
                              <a:pt x="70" y="9"/>
                              <a:pt x="108" y="0"/>
                              <a:pt x="134" y="0"/>
                            </a:cubicBezTo>
                            <a:cubicBezTo>
                              <a:pt x="160" y="0"/>
                              <a:pt x="181" y="4"/>
                              <a:pt x="205" y="23"/>
                            </a:cubicBezTo>
                            <a:cubicBezTo>
                              <a:pt x="230" y="42"/>
                              <a:pt x="255" y="98"/>
                              <a:pt x="281" y="112"/>
                            </a:cubicBezTo>
                            <a:cubicBezTo>
                              <a:pt x="307" y="126"/>
                              <a:pt x="344" y="117"/>
                              <a:pt x="364" y="105"/>
                            </a:cubicBezTo>
                            <a:cubicBezTo>
                              <a:pt x="384" y="93"/>
                              <a:pt x="393" y="51"/>
                              <a:pt x="400" y="37"/>
                            </a:cubicBezTo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CC6600"/>
                          </a:gs>
                          <a:gs pos="50000">
                            <a:srgbClr val="996633"/>
                          </a:gs>
                          <a:gs pos="100000">
                            <a:srgbClr val="CC6600"/>
                          </a:gs>
                        </a:gsLst>
                        <a:lin ang="18900000" scaled="1"/>
                      </a:gradFill>
                      <a:ln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20639" name="Group 6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725" y="2188"/>
                        <a:ext cx="154" cy="143"/>
                        <a:chOff x="1728" y="2185"/>
                        <a:chExt cx="154" cy="143"/>
                      </a:xfrm>
                    </p:grpSpPr>
                    <p:sp>
                      <p:nvSpPr>
                        <p:cNvPr id="20641" name="Freeform 62"/>
                        <p:cNvSpPr>
                          <a:spLocks/>
                        </p:cNvSpPr>
                        <p:nvPr/>
                      </p:nvSpPr>
                      <p:spPr bwMode="auto">
                        <a:xfrm rot="-6731385">
                          <a:off x="1802" y="2249"/>
                          <a:ext cx="111" cy="48"/>
                        </a:xfrm>
                        <a:custGeom>
                          <a:avLst/>
                          <a:gdLst>
                            <a:gd name="T0" fmla="*/ 0 w 408"/>
                            <a:gd name="T1" fmla="*/ 47 h 102"/>
                            <a:gd name="T2" fmla="*/ 12 w 408"/>
                            <a:gd name="T3" fmla="*/ 13 h 102"/>
                            <a:gd name="T4" fmla="*/ 32 w 408"/>
                            <a:gd name="T5" fmla="*/ 1 h 102"/>
                            <a:gd name="T6" fmla="*/ 52 w 408"/>
                            <a:gd name="T7" fmla="*/ 7 h 102"/>
                            <a:gd name="T8" fmla="*/ 76 w 408"/>
                            <a:gd name="T9" fmla="*/ 43 h 102"/>
                            <a:gd name="T10" fmla="*/ 98 w 408"/>
                            <a:gd name="T11" fmla="*/ 37 h 102"/>
                            <a:gd name="T12" fmla="*/ 111 w 408"/>
                            <a:gd name="T13" fmla="*/ 5 h 102"/>
                            <a:gd name="T14" fmla="*/ 0 60000 65536"/>
                            <a:gd name="T15" fmla="*/ 0 60000 65536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</a:gdLst>
                          <a:ahLst/>
                          <a:cxnLst>
                            <a:cxn ang="T14">
                              <a:pos x="T0" y="T1"/>
                            </a:cxn>
                            <a:cxn ang="T15">
                              <a:pos x="T2" y="T3"/>
                            </a:cxn>
                            <a:cxn ang="T16">
                              <a:pos x="T4" y="T5"/>
                            </a:cxn>
                            <a:cxn ang="T17">
                              <a:pos x="T6" y="T7"/>
                            </a:cxn>
                            <a:cxn ang="T18">
                              <a:pos x="T8" y="T9"/>
                            </a:cxn>
                            <a:cxn ang="T19">
                              <a:pos x="T10" y="T11"/>
                            </a:cxn>
                            <a:cxn ang="T20">
                              <a:pos x="T12" y="T13"/>
                            </a:cxn>
                          </a:cxnLst>
                          <a:rect l="0" t="0" r="r" b="b"/>
                          <a:pathLst>
                            <a:path w="408" h="102">
                              <a:moveTo>
                                <a:pt x="0" y="99"/>
                              </a:moveTo>
                              <a:cubicBezTo>
                                <a:pt x="7" y="87"/>
                                <a:pt x="24" y="43"/>
                                <a:pt x="44" y="27"/>
                              </a:cubicBezTo>
                              <a:cubicBezTo>
                                <a:pt x="64" y="11"/>
                                <a:pt x="93" y="5"/>
                                <a:pt x="118" y="3"/>
                              </a:cubicBezTo>
                              <a:cubicBezTo>
                                <a:pt x="143" y="1"/>
                                <a:pt x="165" y="0"/>
                                <a:pt x="192" y="15"/>
                              </a:cubicBezTo>
                              <a:cubicBezTo>
                                <a:pt x="219" y="30"/>
                                <a:pt x="252" y="80"/>
                                <a:pt x="280" y="91"/>
                              </a:cubicBezTo>
                              <a:cubicBezTo>
                                <a:pt x="308" y="102"/>
                                <a:pt x="339" y="92"/>
                                <a:pt x="360" y="79"/>
                              </a:cubicBezTo>
                              <a:cubicBezTo>
                                <a:pt x="381" y="66"/>
                                <a:pt x="398" y="25"/>
                                <a:pt x="408" y="10"/>
                              </a:cubicBezTo>
                            </a:path>
                          </a:pathLst>
                        </a:custGeom>
                        <a:gradFill rotWithShape="1">
                          <a:gsLst>
                            <a:gs pos="0">
                              <a:srgbClr val="CC6600"/>
                            </a:gs>
                            <a:gs pos="50000">
                              <a:srgbClr val="996633"/>
                            </a:gs>
                            <a:gs pos="100000">
                              <a:srgbClr val="CC6600"/>
                            </a:gs>
                          </a:gsLst>
                          <a:lin ang="18900000" scaled="1"/>
                        </a:gradFill>
                        <a:ln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642" name="Freeform 63"/>
                        <p:cNvSpPr>
                          <a:spLocks/>
                        </p:cNvSpPr>
                        <p:nvPr/>
                      </p:nvSpPr>
                      <p:spPr bwMode="auto">
                        <a:xfrm rot="-6731385">
                          <a:off x="1752" y="2226"/>
                          <a:ext cx="108" cy="59"/>
                        </a:xfrm>
                        <a:custGeom>
                          <a:avLst/>
                          <a:gdLst>
                            <a:gd name="T0" fmla="*/ 0 w 400"/>
                            <a:gd name="T1" fmla="*/ 45 h 126"/>
                            <a:gd name="T2" fmla="*/ 13 w 400"/>
                            <a:gd name="T3" fmla="*/ 12 h 126"/>
                            <a:gd name="T4" fmla="*/ 36 w 400"/>
                            <a:gd name="T5" fmla="*/ 0 h 126"/>
                            <a:gd name="T6" fmla="*/ 55 w 400"/>
                            <a:gd name="T7" fmla="*/ 11 h 126"/>
                            <a:gd name="T8" fmla="*/ 76 w 400"/>
                            <a:gd name="T9" fmla="*/ 52 h 126"/>
                            <a:gd name="T10" fmla="*/ 98 w 400"/>
                            <a:gd name="T11" fmla="*/ 49 h 126"/>
                            <a:gd name="T12" fmla="*/ 108 w 400"/>
                            <a:gd name="T13" fmla="*/ 17 h 126"/>
                            <a:gd name="T14" fmla="*/ 0 60000 65536"/>
                            <a:gd name="T15" fmla="*/ 0 60000 65536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</a:gdLst>
                          <a:ahLst/>
                          <a:cxnLst>
                            <a:cxn ang="T14">
                              <a:pos x="T0" y="T1"/>
                            </a:cxn>
                            <a:cxn ang="T15">
                              <a:pos x="T2" y="T3"/>
                            </a:cxn>
                            <a:cxn ang="T16">
                              <a:pos x="T4" y="T5"/>
                            </a:cxn>
                            <a:cxn ang="T17">
                              <a:pos x="T6" y="T7"/>
                            </a:cxn>
                            <a:cxn ang="T18">
                              <a:pos x="T8" y="T9"/>
                            </a:cxn>
                            <a:cxn ang="T19">
                              <a:pos x="T10" y="T11"/>
                            </a:cxn>
                            <a:cxn ang="T20">
                              <a:pos x="T12" y="T13"/>
                            </a:cxn>
                          </a:cxnLst>
                          <a:rect l="0" t="0" r="r" b="b"/>
                          <a:pathLst>
                            <a:path w="400" h="126">
                              <a:moveTo>
                                <a:pt x="0" y="97"/>
                              </a:moveTo>
                              <a:cubicBezTo>
                                <a:pt x="8" y="85"/>
                                <a:pt x="26" y="41"/>
                                <a:pt x="48" y="25"/>
                              </a:cubicBezTo>
                              <a:cubicBezTo>
                                <a:pt x="70" y="9"/>
                                <a:pt x="108" y="0"/>
                                <a:pt x="134" y="0"/>
                              </a:cubicBezTo>
                              <a:cubicBezTo>
                                <a:pt x="160" y="0"/>
                                <a:pt x="181" y="4"/>
                                <a:pt x="205" y="23"/>
                              </a:cubicBezTo>
                              <a:cubicBezTo>
                                <a:pt x="230" y="42"/>
                                <a:pt x="255" y="98"/>
                                <a:pt x="281" y="112"/>
                              </a:cubicBezTo>
                              <a:cubicBezTo>
                                <a:pt x="307" y="126"/>
                                <a:pt x="344" y="117"/>
                                <a:pt x="364" y="105"/>
                              </a:cubicBezTo>
                              <a:cubicBezTo>
                                <a:pt x="384" y="93"/>
                                <a:pt x="393" y="51"/>
                                <a:pt x="400" y="37"/>
                              </a:cubicBezTo>
                            </a:path>
                          </a:pathLst>
                        </a:custGeom>
                        <a:gradFill rotWithShape="1">
                          <a:gsLst>
                            <a:gs pos="0">
                              <a:srgbClr val="CC6600"/>
                            </a:gs>
                            <a:gs pos="50000">
                              <a:srgbClr val="996633"/>
                            </a:gs>
                            <a:gs pos="100000">
                              <a:srgbClr val="CC6600"/>
                            </a:gs>
                          </a:gsLst>
                          <a:lin ang="18900000" scaled="1"/>
                        </a:gradFill>
                        <a:ln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643" name="Freeform 64"/>
                        <p:cNvSpPr>
                          <a:spLocks/>
                        </p:cNvSpPr>
                        <p:nvPr/>
                      </p:nvSpPr>
                      <p:spPr bwMode="auto">
                        <a:xfrm rot="-6297170">
                          <a:off x="1704" y="2209"/>
                          <a:ext cx="108" cy="59"/>
                        </a:xfrm>
                        <a:custGeom>
                          <a:avLst/>
                          <a:gdLst>
                            <a:gd name="T0" fmla="*/ 0 w 400"/>
                            <a:gd name="T1" fmla="*/ 45 h 126"/>
                            <a:gd name="T2" fmla="*/ 13 w 400"/>
                            <a:gd name="T3" fmla="*/ 12 h 126"/>
                            <a:gd name="T4" fmla="*/ 36 w 400"/>
                            <a:gd name="T5" fmla="*/ 0 h 126"/>
                            <a:gd name="T6" fmla="*/ 55 w 400"/>
                            <a:gd name="T7" fmla="*/ 11 h 126"/>
                            <a:gd name="T8" fmla="*/ 76 w 400"/>
                            <a:gd name="T9" fmla="*/ 52 h 126"/>
                            <a:gd name="T10" fmla="*/ 98 w 400"/>
                            <a:gd name="T11" fmla="*/ 49 h 126"/>
                            <a:gd name="T12" fmla="*/ 108 w 400"/>
                            <a:gd name="T13" fmla="*/ 17 h 126"/>
                            <a:gd name="T14" fmla="*/ 0 60000 65536"/>
                            <a:gd name="T15" fmla="*/ 0 60000 65536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</a:gdLst>
                          <a:ahLst/>
                          <a:cxnLst>
                            <a:cxn ang="T14">
                              <a:pos x="T0" y="T1"/>
                            </a:cxn>
                            <a:cxn ang="T15">
                              <a:pos x="T2" y="T3"/>
                            </a:cxn>
                            <a:cxn ang="T16">
                              <a:pos x="T4" y="T5"/>
                            </a:cxn>
                            <a:cxn ang="T17">
                              <a:pos x="T6" y="T7"/>
                            </a:cxn>
                            <a:cxn ang="T18">
                              <a:pos x="T8" y="T9"/>
                            </a:cxn>
                            <a:cxn ang="T19">
                              <a:pos x="T10" y="T11"/>
                            </a:cxn>
                            <a:cxn ang="T20">
                              <a:pos x="T12" y="T13"/>
                            </a:cxn>
                          </a:cxnLst>
                          <a:rect l="0" t="0" r="r" b="b"/>
                          <a:pathLst>
                            <a:path w="400" h="126">
                              <a:moveTo>
                                <a:pt x="0" y="97"/>
                              </a:moveTo>
                              <a:cubicBezTo>
                                <a:pt x="8" y="85"/>
                                <a:pt x="26" y="41"/>
                                <a:pt x="48" y="25"/>
                              </a:cubicBezTo>
                              <a:cubicBezTo>
                                <a:pt x="70" y="9"/>
                                <a:pt x="108" y="0"/>
                                <a:pt x="134" y="0"/>
                              </a:cubicBezTo>
                              <a:cubicBezTo>
                                <a:pt x="160" y="0"/>
                                <a:pt x="181" y="4"/>
                                <a:pt x="205" y="23"/>
                              </a:cubicBezTo>
                              <a:cubicBezTo>
                                <a:pt x="230" y="42"/>
                                <a:pt x="255" y="98"/>
                                <a:pt x="281" y="112"/>
                              </a:cubicBezTo>
                              <a:cubicBezTo>
                                <a:pt x="307" y="126"/>
                                <a:pt x="344" y="117"/>
                                <a:pt x="364" y="105"/>
                              </a:cubicBezTo>
                              <a:cubicBezTo>
                                <a:pt x="384" y="93"/>
                                <a:pt x="393" y="51"/>
                                <a:pt x="400" y="37"/>
                              </a:cubicBezTo>
                            </a:path>
                          </a:pathLst>
                        </a:custGeom>
                        <a:gradFill rotWithShape="1">
                          <a:gsLst>
                            <a:gs pos="0">
                              <a:srgbClr val="CC6600"/>
                            </a:gs>
                            <a:gs pos="50000">
                              <a:srgbClr val="996633"/>
                            </a:gs>
                            <a:gs pos="100000">
                              <a:srgbClr val="CC6600"/>
                            </a:gs>
                          </a:gsLst>
                          <a:lin ang="18900000" scaled="1"/>
                        </a:gradFill>
                        <a:ln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20640" name="Freeform 65"/>
                      <p:cNvSpPr>
                        <a:spLocks/>
                      </p:cNvSpPr>
                      <p:nvPr/>
                    </p:nvSpPr>
                    <p:spPr bwMode="auto">
                      <a:xfrm rot="-5664353">
                        <a:off x="1625" y="2155"/>
                        <a:ext cx="108" cy="60"/>
                      </a:xfrm>
                      <a:custGeom>
                        <a:avLst/>
                        <a:gdLst>
                          <a:gd name="T0" fmla="*/ 0 w 400"/>
                          <a:gd name="T1" fmla="*/ 46 h 126"/>
                          <a:gd name="T2" fmla="*/ 13 w 400"/>
                          <a:gd name="T3" fmla="*/ 12 h 126"/>
                          <a:gd name="T4" fmla="*/ 36 w 400"/>
                          <a:gd name="T5" fmla="*/ 0 h 126"/>
                          <a:gd name="T6" fmla="*/ 55 w 400"/>
                          <a:gd name="T7" fmla="*/ 11 h 126"/>
                          <a:gd name="T8" fmla="*/ 76 w 400"/>
                          <a:gd name="T9" fmla="*/ 53 h 126"/>
                          <a:gd name="T10" fmla="*/ 98 w 400"/>
                          <a:gd name="T11" fmla="*/ 50 h 126"/>
                          <a:gd name="T12" fmla="*/ 108 w 400"/>
                          <a:gd name="T13" fmla="*/ 18 h 12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0" t="0" r="r" b="b"/>
                        <a:pathLst>
                          <a:path w="400" h="126">
                            <a:moveTo>
                              <a:pt x="0" y="97"/>
                            </a:moveTo>
                            <a:cubicBezTo>
                              <a:pt x="8" y="85"/>
                              <a:pt x="26" y="41"/>
                              <a:pt x="48" y="25"/>
                            </a:cubicBezTo>
                            <a:cubicBezTo>
                              <a:pt x="70" y="9"/>
                              <a:pt x="108" y="0"/>
                              <a:pt x="134" y="0"/>
                            </a:cubicBezTo>
                            <a:cubicBezTo>
                              <a:pt x="160" y="0"/>
                              <a:pt x="181" y="4"/>
                              <a:pt x="205" y="23"/>
                            </a:cubicBezTo>
                            <a:cubicBezTo>
                              <a:pt x="230" y="42"/>
                              <a:pt x="255" y="98"/>
                              <a:pt x="281" y="112"/>
                            </a:cubicBezTo>
                            <a:cubicBezTo>
                              <a:pt x="307" y="126"/>
                              <a:pt x="344" y="117"/>
                              <a:pt x="364" y="105"/>
                            </a:cubicBezTo>
                            <a:cubicBezTo>
                              <a:pt x="384" y="93"/>
                              <a:pt x="393" y="51"/>
                              <a:pt x="400" y="37"/>
                            </a:cubicBezTo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CC6600"/>
                          </a:gs>
                          <a:gs pos="50000">
                            <a:srgbClr val="996633"/>
                          </a:gs>
                          <a:gs pos="100000">
                            <a:srgbClr val="CC6600"/>
                          </a:gs>
                        </a:gsLst>
                        <a:lin ang="18900000" scaled="1"/>
                      </a:gradFill>
                      <a:ln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0637" name="Freeform 66"/>
                    <p:cNvSpPr>
                      <a:spLocks/>
                    </p:cNvSpPr>
                    <p:nvPr/>
                  </p:nvSpPr>
                  <p:spPr bwMode="auto">
                    <a:xfrm rot="10800000">
                      <a:off x="1606" y="2128"/>
                      <a:ext cx="86" cy="79"/>
                    </a:xfrm>
                    <a:custGeom>
                      <a:avLst/>
                      <a:gdLst>
                        <a:gd name="T0" fmla="*/ 43 w 145"/>
                        <a:gd name="T1" fmla="*/ 0 h 221"/>
                        <a:gd name="T2" fmla="*/ 75 w 145"/>
                        <a:gd name="T3" fmla="*/ 14 h 221"/>
                        <a:gd name="T4" fmla="*/ 85 w 145"/>
                        <a:gd name="T5" fmla="*/ 38 h 221"/>
                        <a:gd name="T6" fmla="*/ 73 w 145"/>
                        <a:gd name="T7" fmla="*/ 56 h 221"/>
                        <a:gd name="T8" fmla="*/ 30 w 145"/>
                        <a:gd name="T9" fmla="*/ 76 h 221"/>
                        <a:gd name="T10" fmla="*/ 4 w 145"/>
                        <a:gd name="T11" fmla="*/ 76 h 221"/>
                        <a:gd name="T12" fmla="*/ 8 w 145"/>
                        <a:gd name="T13" fmla="*/ 78 h 22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145" h="221">
                          <a:moveTo>
                            <a:pt x="72" y="0"/>
                          </a:moveTo>
                          <a:cubicBezTo>
                            <a:pt x="82" y="7"/>
                            <a:pt x="115" y="23"/>
                            <a:pt x="127" y="39"/>
                          </a:cubicBezTo>
                          <a:cubicBezTo>
                            <a:pt x="139" y="57"/>
                            <a:pt x="145" y="86"/>
                            <a:pt x="144" y="106"/>
                          </a:cubicBezTo>
                          <a:cubicBezTo>
                            <a:pt x="143" y="125"/>
                            <a:pt x="139" y="141"/>
                            <a:pt x="123" y="158"/>
                          </a:cubicBezTo>
                          <a:cubicBezTo>
                            <a:pt x="107" y="176"/>
                            <a:pt x="69" y="203"/>
                            <a:pt x="50" y="212"/>
                          </a:cubicBezTo>
                          <a:cubicBezTo>
                            <a:pt x="31" y="221"/>
                            <a:pt x="12" y="213"/>
                            <a:pt x="6" y="214"/>
                          </a:cubicBezTo>
                          <a:cubicBezTo>
                            <a:pt x="0" y="215"/>
                            <a:pt x="12" y="217"/>
                            <a:pt x="14" y="218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20628" name="Freeform 67"/>
                <p:cNvSpPr>
                  <a:spLocks/>
                </p:cNvSpPr>
                <p:nvPr/>
              </p:nvSpPr>
              <p:spPr bwMode="auto">
                <a:xfrm rot="-8887738">
                  <a:off x="1771" y="1656"/>
                  <a:ext cx="136" cy="51"/>
                </a:xfrm>
                <a:custGeom>
                  <a:avLst/>
                  <a:gdLst>
                    <a:gd name="T0" fmla="*/ 86 w 228"/>
                    <a:gd name="T1" fmla="*/ 34 h 142"/>
                    <a:gd name="T2" fmla="*/ 15 w 228"/>
                    <a:gd name="T3" fmla="*/ 49 h 142"/>
                    <a:gd name="T4" fmla="*/ 4 w 228"/>
                    <a:gd name="T5" fmla="*/ 22 h 142"/>
                    <a:gd name="T6" fmla="*/ 39 w 228"/>
                    <a:gd name="T7" fmla="*/ 19 h 142"/>
                    <a:gd name="T8" fmla="*/ 89 w 228"/>
                    <a:gd name="T9" fmla="*/ 32 h 142"/>
                    <a:gd name="T10" fmla="*/ 123 w 228"/>
                    <a:gd name="T11" fmla="*/ 22 h 142"/>
                    <a:gd name="T12" fmla="*/ 136 w 228"/>
                    <a:gd name="T13" fmla="*/ 0 h 14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28" h="142">
                      <a:moveTo>
                        <a:pt x="145" y="96"/>
                      </a:moveTo>
                      <a:cubicBezTo>
                        <a:pt x="126" y="103"/>
                        <a:pt x="48" y="142"/>
                        <a:pt x="25" y="136"/>
                      </a:cubicBezTo>
                      <a:cubicBezTo>
                        <a:pt x="2" y="130"/>
                        <a:pt x="0" y="75"/>
                        <a:pt x="7" y="61"/>
                      </a:cubicBezTo>
                      <a:cubicBezTo>
                        <a:pt x="14" y="47"/>
                        <a:pt x="42" y="48"/>
                        <a:pt x="66" y="53"/>
                      </a:cubicBezTo>
                      <a:cubicBezTo>
                        <a:pt x="89" y="58"/>
                        <a:pt x="126" y="85"/>
                        <a:pt x="150" y="88"/>
                      </a:cubicBezTo>
                      <a:cubicBezTo>
                        <a:pt x="173" y="89"/>
                        <a:pt x="194" y="74"/>
                        <a:pt x="207" y="60"/>
                      </a:cubicBezTo>
                      <a:cubicBezTo>
                        <a:pt x="221" y="46"/>
                        <a:pt x="224" y="12"/>
                        <a:pt x="228" y="0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CC6600"/>
                    </a:gs>
                    <a:gs pos="50000">
                      <a:srgbClr val="996633"/>
                    </a:gs>
                    <a:gs pos="100000">
                      <a:srgbClr val="CC6600"/>
                    </a:gs>
                  </a:gsLst>
                  <a:lin ang="18900000" scaled="1"/>
                </a:gra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0629" name="Group 68"/>
                <p:cNvGrpSpPr>
                  <a:grpSpLocks/>
                </p:cNvGrpSpPr>
                <p:nvPr/>
              </p:nvGrpSpPr>
              <p:grpSpPr bwMode="auto">
                <a:xfrm rot="-9101855">
                  <a:off x="774" y="1720"/>
                  <a:ext cx="297" cy="81"/>
                  <a:chOff x="500" y="1699"/>
                  <a:chExt cx="660" cy="284"/>
                </a:xfrm>
              </p:grpSpPr>
              <p:sp>
                <p:nvSpPr>
                  <p:cNvPr id="20631" name="Freeform 69"/>
                  <p:cNvSpPr>
                    <a:spLocks/>
                  </p:cNvSpPr>
                  <p:nvPr/>
                </p:nvSpPr>
                <p:spPr bwMode="auto">
                  <a:xfrm>
                    <a:off x="500" y="1881"/>
                    <a:ext cx="408" cy="102"/>
                  </a:xfrm>
                  <a:custGeom>
                    <a:avLst/>
                    <a:gdLst>
                      <a:gd name="T0" fmla="*/ 0 w 408"/>
                      <a:gd name="T1" fmla="*/ 99 h 102"/>
                      <a:gd name="T2" fmla="*/ 44 w 408"/>
                      <a:gd name="T3" fmla="*/ 27 h 102"/>
                      <a:gd name="T4" fmla="*/ 118 w 408"/>
                      <a:gd name="T5" fmla="*/ 3 h 102"/>
                      <a:gd name="T6" fmla="*/ 192 w 408"/>
                      <a:gd name="T7" fmla="*/ 15 h 102"/>
                      <a:gd name="T8" fmla="*/ 280 w 408"/>
                      <a:gd name="T9" fmla="*/ 91 h 102"/>
                      <a:gd name="T10" fmla="*/ 360 w 408"/>
                      <a:gd name="T11" fmla="*/ 79 h 102"/>
                      <a:gd name="T12" fmla="*/ 408 w 408"/>
                      <a:gd name="T13" fmla="*/ 10 h 10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8" h="102">
                        <a:moveTo>
                          <a:pt x="0" y="99"/>
                        </a:moveTo>
                        <a:cubicBezTo>
                          <a:pt x="7" y="87"/>
                          <a:pt x="24" y="43"/>
                          <a:pt x="44" y="27"/>
                        </a:cubicBezTo>
                        <a:cubicBezTo>
                          <a:pt x="64" y="11"/>
                          <a:pt x="93" y="5"/>
                          <a:pt x="118" y="3"/>
                        </a:cubicBezTo>
                        <a:cubicBezTo>
                          <a:pt x="143" y="1"/>
                          <a:pt x="165" y="0"/>
                          <a:pt x="192" y="15"/>
                        </a:cubicBezTo>
                        <a:cubicBezTo>
                          <a:pt x="219" y="30"/>
                          <a:pt x="252" y="80"/>
                          <a:pt x="280" y="91"/>
                        </a:cubicBezTo>
                        <a:cubicBezTo>
                          <a:pt x="308" y="102"/>
                          <a:pt x="339" y="92"/>
                          <a:pt x="360" y="79"/>
                        </a:cubicBezTo>
                        <a:cubicBezTo>
                          <a:pt x="381" y="66"/>
                          <a:pt x="398" y="25"/>
                          <a:pt x="408" y="10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632" name="Freeform 70"/>
                  <p:cNvSpPr>
                    <a:spLocks/>
                  </p:cNvSpPr>
                  <p:nvPr/>
                </p:nvSpPr>
                <p:spPr bwMode="auto">
                  <a:xfrm>
                    <a:off x="636" y="1779"/>
                    <a:ext cx="400" cy="126"/>
                  </a:xfrm>
                  <a:custGeom>
                    <a:avLst/>
                    <a:gdLst>
                      <a:gd name="T0" fmla="*/ 0 w 400"/>
                      <a:gd name="T1" fmla="*/ 97 h 126"/>
                      <a:gd name="T2" fmla="*/ 48 w 400"/>
                      <a:gd name="T3" fmla="*/ 25 h 126"/>
                      <a:gd name="T4" fmla="*/ 134 w 400"/>
                      <a:gd name="T5" fmla="*/ 0 h 126"/>
                      <a:gd name="T6" fmla="*/ 205 w 400"/>
                      <a:gd name="T7" fmla="*/ 23 h 126"/>
                      <a:gd name="T8" fmla="*/ 281 w 400"/>
                      <a:gd name="T9" fmla="*/ 112 h 126"/>
                      <a:gd name="T10" fmla="*/ 364 w 400"/>
                      <a:gd name="T11" fmla="*/ 105 h 126"/>
                      <a:gd name="T12" fmla="*/ 400 w 400"/>
                      <a:gd name="T13" fmla="*/ 37 h 12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0" h="126">
                        <a:moveTo>
                          <a:pt x="0" y="97"/>
                        </a:moveTo>
                        <a:cubicBezTo>
                          <a:pt x="8" y="85"/>
                          <a:pt x="26" y="41"/>
                          <a:pt x="48" y="25"/>
                        </a:cubicBezTo>
                        <a:cubicBezTo>
                          <a:pt x="70" y="9"/>
                          <a:pt x="108" y="0"/>
                          <a:pt x="134" y="0"/>
                        </a:cubicBezTo>
                        <a:cubicBezTo>
                          <a:pt x="160" y="0"/>
                          <a:pt x="181" y="4"/>
                          <a:pt x="205" y="23"/>
                        </a:cubicBezTo>
                        <a:cubicBezTo>
                          <a:pt x="230" y="42"/>
                          <a:pt x="255" y="98"/>
                          <a:pt x="281" y="112"/>
                        </a:cubicBezTo>
                        <a:cubicBezTo>
                          <a:pt x="307" y="126"/>
                          <a:pt x="344" y="117"/>
                          <a:pt x="364" y="105"/>
                        </a:cubicBezTo>
                        <a:cubicBezTo>
                          <a:pt x="384" y="93"/>
                          <a:pt x="393" y="51"/>
                          <a:pt x="400" y="37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633" name="Freeform 71"/>
                  <p:cNvSpPr>
                    <a:spLocks/>
                  </p:cNvSpPr>
                  <p:nvPr/>
                </p:nvSpPr>
                <p:spPr bwMode="auto">
                  <a:xfrm rot="434215">
                    <a:off x="760" y="1699"/>
                    <a:ext cx="400" cy="126"/>
                  </a:xfrm>
                  <a:custGeom>
                    <a:avLst/>
                    <a:gdLst>
                      <a:gd name="T0" fmla="*/ 0 w 400"/>
                      <a:gd name="T1" fmla="*/ 97 h 126"/>
                      <a:gd name="T2" fmla="*/ 48 w 400"/>
                      <a:gd name="T3" fmla="*/ 25 h 126"/>
                      <a:gd name="T4" fmla="*/ 134 w 400"/>
                      <a:gd name="T5" fmla="*/ 0 h 126"/>
                      <a:gd name="T6" fmla="*/ 205 w 400"/>
                      <a:gd name="T7" fmla="*/ 23 h 126"/>
                      <a:gd name="T8" fmla="*/ 281 w 400"/>
                      <a:gd name="T9" fmla="*/ 112 h 126"/>
                      <a:gd name="T10" fmla="*/ 364 w 400"/>
                      <a:gd name="T11" fmla="*/ 105 h 126"/>
                      <a:gd name="T12" fmla="*/ 400 w 400"/>
                      <a:gd name="T13" fmla="*/ 37 h 12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0" h="126">
                        <a:moveTo>
                          <a:pt x="0" y="97"/>
                        </a:moveTo>
                        <a:cubicBezTo>
                          <a:pt x="8" y="85"/>
                          <a:pt x="26" y="41"/>
                          <a:pt x="48" y="25"/>
                        </a:cubicBezTo>
                        <a:cubicBezTo>
                          <a:pt x="70" y="9"/>
                          <a:pt x="108" y="0"/>
                          <a:pt x="134" y="0"/>
                        </a:cubicBezTo>
                        <a:cubicBezTo>
                          <a:pt x="160" y="0"/>
                          <a:pt x="181" y="4"/>
                          <a:pt x="205" y="23"/>
                        </a:cubicBezTo>
                        <a:cubicBezTo>
                          <a:pt x="230" y="42"/>
                          <a:pt x="255" y="98"/>
                          <a:pt x="281" y="112"/>
                        </a:cubicBezTo>
                        <a:cubicBezTo>
                          <a:pt x="307" y="126"/>
                          <a:pt x="344" y="117"/>
                          <a:pt x="364" y="105"/>
                        </a:cubicBezTo>
                        <a:cubicBezTo>
                          <a:pt x="384" y="93"/>
                          <a:pt x="393" y="51"/>
                          <a:pt x="400" y="37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0630" name="Freeform 72"/>
                <p:cNvSpPr>
                  <a:spLocks/>
                </p:cNvSpPr>
                <p:nvPr/>
              </p:nvSpPr>
              <p:spPr bwMode="auto">
                <a:xfrm rot="-9846516">
                  <a:off x="1709" y="1685"/>
                  <a:ext cx="188" cy="34"/>
                </a:xfrm>
                <a:custGeom>
                  <a:avLst/>
                  <a:gdLst>
                    <a:gd name="T0" fmla="*/ 0 w 400"/>
                    <a:gd name="T1" fmla="*/ 26 h 126"/>
                    <a:gd name="T2" fmla="*/ 23 w 400"/>
                    <a:gd name="T3" fmla="*/ 7 h 126"/>
                    <a:gd name="T4" fmla="*/ 63 w 400"/>
                    <a:gd name="T5" fmla="*/ 0 h 126"/>
                    <a:gd name="T6" fmla="*/ 96 w 400"/>
                    <a:gd name="T7" fmla="*/ 6 h 126"/>
                    <a:gd name="T8" fmla="*/ 132 w 400"/>
                    <a:gd name="T9" fmla="*/ 30 h 126"/>
                    <a:gd name="T10" fmla="*/ 171 w 400"/>
                    <a:gd name="T11" fmla="*/ 28 h 126"/>
                    <a:gd name="T12" fmla="*/ 188 w 400"/>
                    <a:gd name="T13" fmla="*/ 10 h 1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00" h="126">
                      <a:moveTo>
                        <a:pt x="0" y="97"/>
                      </a:moveTo>
                      <a:cubicBezTo>
                        <a:pt x="8" y="85"/>
                        <a:pt x="26" y="41"/>
                        <a:pt x="48" y="25"/>
                      </a:cubicBezTo>
                      <a:cubicBezTo>
                        <a:pt x="70" y="9"/>
                        <a:pt x="108" y="0"/>
                        <a:pt x="134" y="0"/>
                      </a:cubicBezTo>
                      <a:cubicBezTo>
                        <a:pt x="160" y="0"/>
                        <a:pt x="181" y="4"/>
                        <a:pt x="205" y="23"/>
                      </a:cubicBezTo>
                      <a:cubicBezTo>
                        <a:pt x="230" y="42"/>
                        <a:pt x="255" y="98"/>
                        <a:pt x="281" y="112"/>
                      </a:cubicBezTo>
                      <a:cubicBezTo>
                        <a:pt x="307" y="126"/>
                        <a:pt x="344" y="117"/>
                        <a:pt x="364" y="105"/>
                      </a:cubicBezTo>
                      <a:cubicBezTo>
                        <a:pt x="384" y="93"/>
                        <a:pt x="393" y="51"/>
                        <a:pt x="400" y="37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CC6600"/>
                    </a:gs>
                    <a:gs pos="50000">
                      <a:srgbClr val="996633"/>
                    </a:gs>
                    <a:gs pos="100000">
                      <a:srgbClr val="CC6600"/>
                    </a:gs>
                  </a:gsLst>
                  <a:lin ang="18900000" scaled="1"/>
                </a:gra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609" name="Group 73"/>
              <p:cNvGrpSpPr>
                <a:grpSpLocks/>
              </p:cNvGrpSpPr>
              <p:nvPr/>
            </p:nvGrpSpPr>
            <p:grpSpPr bwMode="auto">
              <a:xfrm rot="-3263547">
                <a:off x="2186" y="2401"/>
                <a:ext cx="408" cy="380"/>
                <a:chOff x="2744" y="2795"/>
                <a:chExt cx="1437" cy="1333"/>
              </a:xfrm>
            </p:grpSpPr>
            <p:sp>
              <p:nvSpPr>
                <p:cNvPr id="20619" name="Freeform 74"/>
                <p:cNvSpPr>
                  <a:spLocks/>
                </p:cNvSpPr>
                <p:nvPr/>
              </p:nvSpPr>
              <p:spPr bwMode="auto">
                <a:xfrm>
                  <a:off x="3168" y="3294"/>
                  <a:ext cx="483" cy="834"/>
                </a:xfrm>
                <a:custGeom>
                  <a:avLst/>
                  <a:gdLst>
                    <a:gd name="T0" fmla="*/ 35 w 2287"/>
                    <a:gd name="T1" fmla="*/ 624 h 1272"/>
                    <a:gd name="T2" fmla="*/ 13 w 2287"/>
                    <a:gd name="T3" fmla="*/ 467 h 1272"/>
                    <a:gd name="T4" fmla="*/ 115 w 2287"/>
                    <a:gd name="T5" fmla="*/ 89 h 1272"/>
                    <a:gd name="T6" fmla="*/ 226 w 2287"/>
                    <a:gd name="T7" fmla="*/ 58 h 1272"/>
                    <a:gd name="T8" fmla="*/ 378 w 2287"/>
                    <a:gd name="T9" fmla="*/ 26 h 1272"/>
                    <a:gd name="T10" fmla="*/ 469 w 2287"/>
                    <a:gd name="T11" fmla="*/ 215 h 1272"/>
                    <a:gd name="T12" fmla="*/ 459 w 2287"/>
                    <a:gd name="T13" fmla="*/ 435 h 1272"/>
                    <a:gd name="T14" fmla="*/ 388 w 2287"/>
                    <a:gd name="T15" fmla="*/ 782 h 1272"/>
                    <a:gd name="T16" fmla="*/ 287 w 2287"/>
                    <a:gd name="T17" fmla="*/ 750 h 1272"/>
                    <a:gd name="T18" fmla="*/ 125 w 2287"/>
                    <a:gd name="T19" fmla="*/ 782 h 1272"/>
                    <a:gd name="T20" fmla="*/ 34 w 2287"/>
                    <a:gd name="T21" fmla="*/ 624 h 127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287" h="1272">
                      <a:moveTo>
                        <a:pt x="167" y="952"/>
                      </a:moveTo>
                      <a:cubicBezTo>
                        <a:pt x="152" y="912"/>
                        <a:pt x="0" y="848"/>
                        <a:pt x="63" y="712"/>
                      </a:cubicBezTo>
                      <a:cubicBezTo>
                        <a:pt x="126" y="576"/>
                        <a:pt x="375" y="240"/>
                        <a:pt x="543" y="136"/>
                      </a:cubicBezTo>
                      <a:cubicBezTo>
                        <a:pt x="711" y="32"/>
                        <a:pt x="863" y="104"/>
                        <a:pt x="1071" y="88"/>
                      </a:cubicBezTo>
                      <a:cubicBezTo>
                        <a:pt x="1279" y="72"/>
                        <a:pt x="1599" y="0"/>
                        <a:pt x="1791" y="40"/>
                      </a:cubicBezTo>
                      <a:cubicBezTo>
                        <a:pt x="1983" y="80"/>
                        <a:pt x="2159" y="224"/>
                        <a:pt x="2223" y="328"/>
                      </a:cubicBezTo>
                      <a:cubicBezTo>
                        <a:pt x="2287" y="432"/>
                        <a:pt x="2239" y="520"/>
                        <a:pt x="2175" y="664"/>
                      </a:cubicBezTo>
                      <a:cubicBezTo>
                        <a:pt x="2111" y="808"/>
                        <a:pt x="1975" y="1112"/>
                        <a:pt x="1839" y="1192"/>
                      </a:cubicBezTo>
                      <a:cubicBezTo>
                        <a:pt x="1703" y="1272"/>
                        <a:pt x="1567" y="1144"/>
                        <a:pt x="1359" y="1144"/>
                      </a:cubicBezTo>
                      <a:cubicBezTo>
                        <a:pt x="1151" y="1144"/>
                        <a:pt x="791" y="1224"/>
                        <a:pt x="591" y="1192"/>
                      </a:cubicBezTo>
                      <a:cubicBezTo>
                        <a:pt x="391" y="1160"/>
                        <a:pt x="275" y="1056"/>
                        <a:pt x="159" y="952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FFCC00"/>
                    </a:gs>
                    <a:gs pos="100000">
                      <a:srgbClr val="FFFFCC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620" name="Freeform 75"/>
                <p:cNvSpPr>
                  <a:spLocks/>
                </p:cNvSpPr>
                <p:nvPr/>
              </p:nvSpPr>
              <p:spPr bwMode="auto">
                <a:xfrm>
                  <a:off x="2744" y="2795"/>
                  <a:ext cx="1437" cy="665"/>
                </a:xfrm>
                <a:custGeom>
                  <a:avLst/>
                  <a:gdLst>
                    <a:gd name="T0" fmla="*/ 8 w 1437"/>
                    <a:gd name="T1" fmla="*/ 568 h 665"/>
                    <a:gd name="T2" fmla="*/ 280 w 1437"/>
                    <a:gd name="T3" fmla="*/ 205 h 665"/>
                    <a:gd name="T4" fmla="*/ 552 w 1437"/>
                    <a:gd name="T5" fmla="*/ 23 h 665"/>
                    <a:gd name="T6" fmla="*/ 1006 w 1437"/>
                    <a:gd name="T7" fmla="*/ 69 h 665"/>
                    <a:gd name="T8" fmla="*/ 1414 w 1437"/>
                    <a:gd name="T9" fmla="*/ 386 h 665"/>
                    <a:gd name="T10" fmla="*/ 1142 w 1437"/>
                    <a:gd name="T11" fmla="*/ 432 h 665"/>
                    <a:gd name="T12" fmla="*/ 960 w 1437"/>
                    <a:gd name="T13" fmla="*/ 568 h 665"/>
                    <a:gd name="T14" fmla="*/ 597 w 1437"/>
                    <a:gd name="T15" fmla="*/ 568 h 665"/>
                    <a:gd name="T16" fmla="*/ 234 w 1437"/>
                    <a:gd name="T17" fmla="*/ 658 h 665"/>
                    <a:gd name="T18" fmla="*/ 8 w 1437"/>
                    <a:gd name="T19" fmla="*/ 568 h 66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437" h="665">
                      <a:moveTo>
                        <a:pt x="8" y="568"/>
                      </a:moveTo>
                      <a:cubicBezTo>
                        <a:pt x="16" y="493"/>
                        <a:pt x="189" y="296"/>
                        <a:pt x="280" y="205"/>
                      </a:cubicBezTo>
                      <a:cubicBezTo>
                        <a:pt x="371" y="114"/>
                        <a:pt x="431" y="46"/>
                        <a:pt x="552" y="23"/>
                      </a:cubicBezTo>
                      <a:cubicBezTo>
                        <a:pt x="673" y="0"/>
                        <a:pt x="862" y="8"/>
                        <a:pt x="1006" y="69"/>
                      </a:cubicBezTo>
                      <a:cubicBezTo>
                        <a:pt x="1150" y="130"/>
                        <a:pt x="1391" y="325"/>
                        <a:pt x="1414" y="386"/>
                      </a:cubicBezTo>
                      <a:cubicBezTo>
                        <a:pt x="1437" y="447"/>
                        <a:pt x="1218" y="402"/>
                        <a:pt x="1142" y="432"/>
                      </a:cubicBezTo>
                      <a:cubicBezTo>
                        <a:pt x="1066" y="462"/>
                        <a:pt x="1051" y="545"/>
                        <a:pt x="960" y="568"/>
                      </a:cubicBezTo>
                      <a:cubicBezTo>
                        <a:pt x="869" y="591"/>
                        <a:pt x="718" y="553"/>
                        <a:pt x="597" y="568"/>
                      </a:cubicBezTo>
                      <a:cubicBezTo>
                        <a:pt x="476" y="583"/>
                        <a:pt x="332" y="651"/>
                        <a:pt x="234" y="658"/>
                      </a:cubicBezTo>
                      <a:cubicBezTo>
                        <a:pt x="136" y="665"/>
                        <a:pt x="0" y="643"/>
                        <a:pt x="8" y="56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993300"/>
                    </a:gs>
                    <a:gs pos="100000">
                      <a:srgbClr val="CC6600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610" name="Group 76"/>
              <p:cNvGrpSpPr>
                <a:grpSpLocks/>
              </p:cNvGrpSpPr>
              <p:nvPr/>
            </p:nvGrpSpPr>
            <p:grpSpPr bwMode="auto">
              <a:xfrm>
                <a:off x="2381" y="2341"/>
                <a:ext cx="408" cy="380"/>
                <a:chOff x="2744" y="2795"/>
                <a:chExt cx="1437" cy="1333"/>
              </a:xfrm>
            </p:grpSpPr>
            <p:sp>
              <p:nvSpPr>
                <p:cNvPr id="20617" name="Freeform 77"/>
                <p:cNvSpPr>
                  <a:spLocks/>
                </p:cNvSpPr>
                <p:nvPr/>
              </p:nvSpPr>
              <p:spPr bwMode="auto">
                <a:xfrm>
                  <a:off x="3168" y="3294"/>
                  <a:ext cx="483" cy="834"/>
                </a:xfrm>
                <a:custGeom>
                  <a:avLst/>
                  <a:gdLst>
                    <a:gd name="T0" fmla="*/ 35 w 2287"/>
                    <a:gd name="T1" fmla="*/ 624 h 1272"/>
                    <a:gd name="T2" fmla="*/ 13 w 2287"/>
                    <a:gd name="T3" fmla="*/ 467 h 1272"/>
                    <a:gd name="T4" fmla="*/ 115 w 2287"/>
                    <a:gd name="T5" fmla="*/ 89 h 1272"/>
                    <a:gd name="T6" fmla="*/ 226 w 2287"/>
                    <a:gd name="T7" fmla="*/ 58 h 1272"/>
                    <a:gd name="T8" fmla="*/ 378 w 2287"/>
                    <a:gd name="T9" fmla="*/ 26 h 1272"/>
                    <a:gd name="T10" fmla="*/ 469 w 2287"/>
                    <a:gd name="T11" fmla="*/ 215 h 1272"/>
                    <a:gd name="T12" fmla="*/ 459 w 2287"/>
                    <a:gd name="T13" fmla="*/ 435 h 1272"/>
                    <a:gd name="T14" fmla="*/ 388 w 2287"/>
                    <a:gd name="T15" fmla="*/ 782 h 1272"/>
                    <a:gd name="T16" fmla="*/ 287 w 2287"/>
                    <a:gd name="T17" fmla="*/ 750 h 1272"/>
                    <a:gd name="T18" fmla="*/ 125 w 2287"/>
                    <a:gd name="T19" fmla="*/ 782 h 1272"/>
                    <a:gd name="T20" fmla="*/ 34 w 2287"/>
                    <a:gd name="T21" fmla="*/ 624 h 127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287" h="1272">
                      <a:moveTo>
                        <a:pt x="167" y="952"/>
                      </a:moveTo>
                      <a:cubicBezTo>
                        <a:pt x="152" y="912"/>
                        <a:pt x="0" y="848"/>
                        <a:pt x="63" y="712"/>
                      </a:cubicBezTo>
                      <a:cubicBezTo>
                        <a:pt x="126" y="576"/>
                        <a:pt x="375" y="240"/>
                        <a:pt x="543" y="136"/>
                      </a:cubicBezTo>
                      <a:cubicBezTo>
                        <a:pt x="711" y="32"/>
                        <a:pt x="863" y="104"/>
                        <a:pt x="1071" y="88"/>
                      </a:cubicBezTo>
                      <a:cubicBezTo>
                        <a:pt x="1279" y="72"/>
                        <a:pt x="1599" y="0"/>
                        <a:pt x="1791" y="40"/>
                      </a:cubicBezTo>
                      <a:cubicBezTo>
                        <a:pt x="1983" y="80"/>
                        <a:pt x="2159" y="224"/>
                        <a:pt x="2223" y="328"/>
                      </a:cubicBezTo>
                      <a:cubicBezTo>
                        <a:pt x="2287" y="432"/>
                        <a:pt x="2239" y="520"/>
                        <a:pt x="2175" y="664"/>
                      </a:cubicBezTo>
                      <a:cubicBezTo>
                        <a:pt x="2111" y="808"/>
                        <a:pt x="1975" y="1112"/>
                        <a:pt x="1839" y="1192"/>
                      </a:cubicBezTo>
                      <a:cubicBezTo>
                        <a:pt x="1703" y="1272"/>
                        <a:pt x="1567" y="1144"/>
                        <a:pt x="1359" y="1144"/>
                      </a:cubicBezTo>
                      <a:cubicBezTo>
                        <a:pt x="1151" y="1144"/>
                        <a:pt x="791" y="1224"/>
                        <a:pt x="591" y="1192"/>
                      </a:cubicBezTo>
                      <a:cubicBezTo>
                        <a:pt x="391" y="1160"/>
                        <a:pt x="275" y="1056"/>
                        <a:pt x="159" y="952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FFCC00"/>
                    </a:gs>
                    <a:gs pos="100000">
                      <a:srgbClr val="FFFFCC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618" name="Freeform 78"/>
                <p:cNvSpPr>
                  <a:spLocks/>
                </p:cNvSpPr>
                <p:nvPr/>
              </p:nvSpPr>
              <p:spPr bwMode="auto">
                <a:xfrm>
                  <a:off x="2744" y="2795"/>
                  <a:ext cx="1437" cy="665"/>
                </a:xfrm>
                <a:custGeom>
                  <a:avLst/>
                  <a:gdLst>
                    <a:gd name="T0" fmla="*/ 8 w 1437"/>
                    <a:gd name="T1" fmla="*/ 568 h 665"/>
                    <a:gd name="T2" fmla="*/ 280 w 1437"/>
                    <a:gd name="T3" fmla="*/ 205 h 665"/>
                    <a:gd name="T4" fmla="*/ 552 w 1437"/>
                    <a:gd name="T5" fmla="*/ 23 h 665"/>
                    <a:gd name="T6" fmla="*/ 1006 w 1437"/>
                    <a:gd name="T7" fmla="*/ 69 h 665"/>
                    <a:gd name="T8" fmla="*/ 1414 w 1437"/>
                    <a:gd name="T9" fmla="*/ 386 h 665"/>
                    <a:gd name="T10" fmla="*/ 1142 w 1437"/>
                    <a:gd name="T11" fmla="*/ 432 h 665"/>
                    <a:gd name="T12" fmla="*/ 960 w 1437"/>
                    <a:gd name="T13" fmla="*/ 568 h 665"/>
                    <a:gd name="T14" fmla="*/ 597 w 1437"/>
                    <a:gd name="T15" fmla="*/ 568 h 665"/>
                    <a:gd name="T16" fmla="*/ 234 w 1437"/>
                    <a:gd name="T17" fmla="*/ 658 h 665"/>
                    <a:gd name="T18" fmla="*/ 8 w 1437"/>
                    <a:gd name="T19" fmla="*/ 568 h 66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437" h="665">
                      <a:moveTo>
                        <a:pt x="8" y="568"/>
                      </a:moveTo>
                      <a:cubicBezTo>
                        <a:pt x="16" y="493"/>
                        <a:pt x="189" y="296"/>
                        <a:pt x="280" y="205"/>
                      </a:cubicBezTo>
                      <a:cubicBezTo>
                        <a:pt x="371" y="114"/>
                        <a:pt x="431" y="46"/>
                        <a:pt x="552" y="23"/>
                      </a:cubicBezTo>
                      <a:cubicBezTo>
                        <a:pt x="673" y="0"/>
                        <a:pt x="862" y="8"/>
                        <a:pt x="1006" y="69"/>
                      </a:cubicBezTo>
                      <a:cubicBezTo>
                        <a:pt x="1150" y="130"/>
                        <a:pt x="1391" y="325"/>
                        <a:pt x="1414" y="386"/>
                      </a:cubicBezTo>
                      <a:cubicBezTo>
                        <a:pt x="1437" y="447"/>
                        <a:pt x="1218" y="402"/>
                        <a:pt x="1142" y="432"/>
                      </a:cubicBezTo>
                      <a:cubicBezTo>
                        <a:pt x="1066" y="462"/>
                        <a:pt x="1051" y="545"/>
                        <a:pt x="960" y="568"/>
                      </a:cubicBezTo>
                      <a:cubicBezTo>
                        <a:pt x="869" y="591"/>
                        <a:pt x="718" y="553"/>
                        <a:pt x="597" y="568"/>
                      </a:cubicBezTo>
                      <a:cubicBezTo>
                        <a:pt x="476" y="583"/>
                        <a:pt x="332" y="651"/>
                        <a:pt x="234" y="658"/>
                      </a:cubicBezTo>
                      <a:cubicBezTo>
                        <a:pt x="136" y="665"/>
                        <a:pt x="0" y="643"/>
                        <a:pt x="8" y="56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993300"/>
                    </a:gs>
                    <a:gs pos="100000">
                      <a:srgbClr val="CC6600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611" name="Group 79"/>
              <p:cNvGrpSpPr>
                <a:grpSpLocks/>
              </p:cNvGrpSpPr>
              <p:nvPr/>
            </p:nvGrpSpPr>
            <p:grpSpPr bwMode="auto">
              <a:xfrm rot="-7260926">
                <a:off x="2685" y="2355"/>
                <a:ext cx="408" cy="380"/>
                <a:chOff x="2744" y="2795"/>
                <a:chExt cx="1437" cy="1333"/>
              </a:xfrm>
            </p:grpSpPr>
            <p:sp>
              <p:nvSpPr>
                <p:cNvPr id="20615" name="Freeform 80"/>
                <p:cNvSpPr>
                  <a:spLocks/>
                </p:cNvSpPr>
                <p:nvPr/>
              </p:nvSpPr>
              <p:spPr bwMode="auto">
                <a:xfrm>
                  <a:off x="3168" y="3294"/>
                  <a:ext cx="483" cy="834"/>
                </a:xfrm>
                <a:custGeom>
                  <a:avLst/>
                  <a:gdLst>
                    <a:gd name="T0" fmla="*/ 35 w 2287"/>
                    <a:gd name="T1" fmla="*/ 624 h 1272"/>
                    <a:gd name="T2" fmla="*/ 13 w 2287"/>
                    <a:gd name="T3" fmla="*/ 467 h 1272"/>
                    <a:gd name="T4" fmla="*/ 115 w 2287"/>
                    <a:gd name="T5" fmla="*/ 89 h 1272"/>
                    <a:gd name="T6" fmla="*/ 226 w 2287"/>
                    <a:gd name="T7" fmla="*/ 58 h 1272"/>
                    <a:gd name="T8" fmla="*/ 378 w 2287"/>
                    <a:gd name="T9" fmla="*/ 26 h 1272"/>
                    <a:gd name="T10" fmla="*/ 469 w 2287"/>
                    <a:gd name="T11" fmla="*/ 215 h 1272"/>
                    <a:gd name="T12" fmla="*/ 459 w 2287"/>
                    <a:gd name="T13" fmla="*/ 435 h 1272"/>
                    <a:gd name="T14" fmla="*/ 388 w 2287"/>
                    <a:gd name="T15" fmla="*/ 782 h 1272"/>
                    <a:gd name="T16" fmla="*/ 287 w 2287"/>
                    <a:gd name="T17" fmla="*/ 750 h 1272"/>
                    <a:gd name="T18" fmla="*/ 125 w 2287"/>
                    <a:gd name="T19" fmla="*/ 782 h 1272"/>
                    <a:gd name="T20" fmla="*/ 34 w 2287"/>
                    <a:gd name="T21" fmla="*/ 624 h 127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287" h="1272">
                      <a:moveTo>
                        <a:pt x="167" y="952"/>
                      </a:moveTo>
                      <a:cubicBezTo>
                        <a:pt x="152" y="912"/>
                        <a:pt x="0" y="848"/>
                        <a:pt x="63" y="712"/>
                      </a:cubicBezTo>
                      <a:cubicBezTo>
                        <a:pt x="126" y="576"/>
                        <a:pt x="375" y="240"/>
                        <a:pt x="543" y="136"/>
                      </a:cubicBezTo>
                      <a:cubicBezTo>
                        <a:pt x="711" y="32"/>
                        <a:pt x="863" y="104"/>
                        <a:pt x="1071" y="88"/>
                      </a:cubicBezTo>
                      <a:cubicBezTo>
                        <a:pt x="1279" y="72"/>
                        <a:pt x="1599" y="0"/>
                        <a:pt x="1791" y="40"/>
                      </a:cubicBezTo>
                      <a:cubicBezTo>
                        <a:pt x="1983" y="80"/>
                        <a:pt x="2159" y="224"/>
                        <a:pt x="2223" y="328"/>
                      </a:cubicBezTo>
                      <a:cubicBezTo>
                        <a:pt x="2287" y="432"/>
                        <a:pt x="2239" y="520"/>
                        <a:pt x="2175" y="664"/>
                      </a:cubicBezTo>
                      <a:cubicBezTo>
                        <a:pt x="2111" y="808"/>
                        <a:pt x="1975" y="1112"/>
                        <a:pt x="1839" y="1192"/>
                      </a:cubicBezTo>
                      <a:cubicBezTo>
                        <a:pt x="1703" y="1272"/>
                        <a:pt x="1567" y="1144"/>
                        <a:pt x="1359" y="1144"/>
                      </a:cubicBezTo>
                      <a:cubicBezTo>
                        <a:pt x="1151" y="1144"/>
                        <a:pt x="791" y="1224"/>
                        <a:pt x="591" y="1192"/>
                      </a:cubicBezTo>
                      <a:cubicBezTo>
                        <a:pt x="391" y="1160"/>
                        <a:pt x="275" y="1056"/>
                        <a:pt x="159" y="952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FFCC00"/>
                    </a:gs>
                    <a:gs pos="100000">
                      <a:srgbClr val="FFFFCC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616" name="Freeform 81"/>
                <p:cNvSpPr>
                  <a:spLocks/>
                </p:cNvSpPr>
                <p:nvPr/>
              </p:nvSpPr>
              <p:spPr bwMode="auto">
                <a:xfrm>
                  <a:off x="2744" y="2795"/>
                  <a:ext cx="1437" cy="665"/>
                </a:xfrm>
                <a:custGeom>
                  <a:avLst/>
                  <a:gdLst>
                    <a:gd name="T0" fmla="*/ 8 w 1437"/>
                    <a:gd name="T1" fmla="*/ 568 h 665"/>
                    <a:gd name="T2" fmla="*/ 280 w 1437"/>
                    <a:gd name="T3" fmla="*/ 205 h 665"/>
                    <a:gd name="T4" fmla="*/ 552 w 1437"/>
                    <a:gd name="T5" fmla="*/ 23 h 665"/>
                    <a:gd name="T6" fmla="*/ 1006 w 1437"/>
                    <a:gd name="T7" fmla="*/ 69 h 665"/>
                    <a:gd name="T8" fmla="*/ 1414 w 1437"/>
                    <a:gd name="T9" fmla="*/ 386 h 665"/>
                    <a:gd name="T10" fmla="*/ 1142 w 1437"/>
                    <a:gd name="T11" fmla="*/ 432 h 665"/>
                    <a:gd name="T12" fmla="*/ 960 w 1437"/>
                    <a:gd name="T13" fmla="*/ 568 h 665"/>
                    <a:gd name="T14" fmla="*/ 597 w 1437"/>
                    <a:gd name="T15" fmla="*/ 568 h 665"/>
                    <a:gd name="T16" fmla="*/ 234 w 1437"/>
                    <a:gd name="T17" fmla="*/ 658 h 665"/>
                    <a:gd name="T18" fmla="*/ 8 w 1437"/>
                    <a:gd name="T19" fmla="*/ 568 h 66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437" h="665">
                      <a:moveTo>
                        <a:pt x="8" y="568"/>
                      </a:moveTo>
                      <a:cubicBezTo>
                        <a:pt x="16" y="493"/>
                        <a:pt x="189" y="296"/>
                        <a:pt x="280" y="205"/>
                      </a:cubicBezTo>
                      <a:cubicBezTo>
                        <a:pt x="371" y="114"/>
                        <a:pt x="431" y="46"/>
                        <a:pt x="552" y="23"/>
                      </a:cubicBezTo>
                      <a:cubicBezTo>
                        <a:pt x="673" y="0"/>
                        <a:pt x="862" y="8"/>
                        <a:pt x="1006" y="69"/>
                      </a:cubicBezTo>
                      <a:cubicBezTo>
                        <a:pt x="1150" y="130"/>
                        <a:pt x="1391" y="325"/>
                        <a:pt x="1414" y="386"/>
                      </a:cubicBezTo>
                      <a:cubicBezTo>
                        <a:pt x="1437" y="447"/>
                        <a:pt x="1218" y="402"/>
                        <a:pt x="1142" y="432"/>
                      </a:cubicBezTo>
                      <a:cubicBezTo>
                        <a:pt x="1066" y="462"/>
                        <a:pt x="1051" y="545"/>
                        <a:pt x="960" y="568"/>
                      </a:cubicBezTo>
                      <a:cubicBezTo>
                        <a:pt x="869" y="591"/>
                        <a:pt x="718" y="553"/>
                        <a:pt x="597" y="568"/>
                      </a:cubicBezTo>
                      <a:cubicBezTo>
                        <a:pt x="476" y="583"/>
                        <a:pt x="332" y="651"/>
                        <a:pt x="234" y="658"/>
                      </a:cubicBezTo>
                      <a:cubicBezTo>
                        <a:pt x="136" y="665"/>
                        <a:pt x="0" y="643"/>
                        <a:pt x="8" y="56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993300"/>
                    </a:gs>
                    <a:gs pos="100000">
                      <a:srgbClr val="CC6600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612" name="Group 82"/>
              <p:cNvGrpSpPr>
                <a:grpSpLocks/>
              </p:cNvGrpSpPr>
              <p:nvPr/>
            </p:nvGrpSpPr>
            <p:grpSpPr bwMode="auto">
              <a:xfrm rot="4041413">
                <a:off x="2367" y="2446"/>
                <a:ext cx="408" cy="380"/>
                <a:chOff x="2744" y="2795"/>
                <a:chExt cx="1437" cy="1333"/>
              </a:xfrm>
            </p:grpSpPr>
            <p:sp>
              <p:nvSpPr>
                <p:cNvPr id="20613" name="Freeform 83"/>
                <p:cNvSpPr>
                  <a:spLocks/>
                </p:cNvSpPr>
                <p:nvPr/>
              </p:nvSpPr>
              <p:spPr bwMode="auto">
                <a:xfrm>
                  <a:off x="3168" y="3294"/>
                  <a:ext cx="483" cy="834"/>
                </a:xfrm>
                <a:custGeom>
                  <a:avLst/>
                  <a:gdLst>
                    <a:gd name="T0" fmla="*/ 35 w 2287"/>
                    <a:gd name="T1" fmla="*/ 624 h 1272"/>
                    <a:gd name="T2" fmla="*/ 13 w 2287"/>
                    <a:gd name="T3" fmla="*/ 467 h 1272"/>
                    <a:gd name="T4" fmla="*/ 115 w 2287"/>
                    <a:gd name="T5" fmla="*/ 89 h 1272"/>
                    <a:gd name="T6" fmla="*/ 226 w 2287"/>
                    <a:gd name="T7" fmla="*/ 58 h 1272"/>
                    <a:gd name="T8" fmla="*/ 378 w 2287"/>
                    <a:gd name="T9" fmla="*/ 26 h 1272"/>
                    <a:gd name="T10" fmla="*/ 469 w 2287"/>
                    <a:gd name="T11" fmla="*/ 215 h 1272"/>
                    <a:gd name="T12" fmla="*/ 459 w 2287"/>
                    <a:gd name="T13" fmla="*/ 435 h 1272"/>
                    <a:gd name="T14" fmla="*/ 388 w 2287"/>
                    <a:gd name="T15" fmla="*/ 782 h 1272"/>
                    <a:gd name="T16" fmla="*/ 287 w 2287"/>
                    <a:gd name="T17" fmla="*/ 750 h 1272"/>
                    <a:gd name="T18" fmla="*/ 125 w 2287"/>
                    <a:gd name="T19" fmla="*/ 782 h 1272"/>
                    <a:gd name="T20" fmla="*/ 34 w 2287"/>
                    <a:gd name="T21" fmla="*/ 624 h 127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287" h="1272">
                      <a:moveTo>
                        <a:pt x="167" y="952"/>
                      </a:moveTo>
                      <a:cubicBezTo>
                        <a:pt x="152" y="912"/>
                        <a:pt x="0" y="848"/>
                        <a:pt x="63" y="712"/>
                      </a:cubicBezTo>
                      <a:cubicBezTo>
                        <a:pt x="126" y="576"/>
                        <a:pt x="375" y="240"/>
                        <a:pt x="543" y="136"/>
                      </a:cubicBezTo>
                      <a:cubicBezTo>
                        <a:pt x="711" y="32"/>
                        <a:pt x="863" y="104"/>
                        <a:pt x="1071" y="88"/>
                      </a:cubicBezTo>
                      <a:cubicBezTo>
                        <a:pt x="1279" y="72"/>
                        <a:pt x="1599" y="0"/>
                        <a:pt x="1791" y="40"/>
                      </a:cubicBezTo>
                      <a:cubicBezTo>
                        <a:pt x="1983" y="80"/>
                        <a:pt x="2159" y="224"/>
                        <a:pt x="2223" y="328"/>
                      </a:cubicBezTo>
                      <a:cubicBezTo>
                        <a:pt x="2287" y="432"/>
                        <a:pt x="2239" y="520"/>
                        <a:pt x="2175" y="664"/>
                      </a:cubicBezTo>
                      <a:cubicBezTo>
                        <a:pt x="2111" y="808"/>
                        <a:pt x="1975" y="1112"/>
                        <a:pt x="1839" y="1192"/>
                      </a:cubicBezTo>
                      <a:cubicBezTo>
                        <a:pt x="1703" y="1272"/>
                        <a:pt x="1567" y="1144"/>
                        <a:pt x="1359" y="1144"/>
                      </a:cubicBezTo>
                      <a:cubicBezTo>
                        <a:pt x="1151" y="1144"/>
                        <a:pt x="791" y="1224"/>
                        <a:pt x="591" y="1192"/>
                      </a:cubicBezTo>
                      <a:cubicBezTo>
                        <a:pt x="391" y="1160"/>
                        <a:pt x="275" y="1056"/>
                        <a:pt x="159" y="952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FFCC00"/>
                    </a:gs>
                    <a:gs pos="100000">
                      <a:srgbClr val="FFFFCC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614" name="Freeform 84"/>
                <p:cNvSpPr>
                  <a:spLocks/>
                </p:cNvSpPr>
                <p:nvPr/>
              </p:nvSpPr>
              <p:spPr bwMode="auto">
                <a:xfrm>
                  <a:off x="2744" y="2795"/>
                  <a:ext cx="1437" cy="665"/>
                </a:xfrm>
                <a:custGeom>
                  <a:avLst/>
                  <a:gdLst>
                    <a:gd name="T0" fmla="*/ 8 w 1437"/>
                    <a:gd name="T1" fmla="*/ 568 h 665"/>
                    <a:gd name="T2" fmla="*/ 280 w 1437"/>
                    <a:gd name="T3" fmla="*/ 205 h 665"/>
                    <a:gd name="T4" fmla="*/ 552 w 1437"/>
                    <a:gd name="T5" fmla="*/ 23 h 665"/>
                    <a:gd name="T6" fmla="*/ 1006 w 1437"/>
                    <a:gd name="T7" fmla="*/ 69 h 665"/>
                    <a:gd name="T8" fmla="*/ 1414 w 1437"/>
                    <a:gd name="T9" fmla="*/ 386 h 665"/>
                    <a:gd name="T10" fmla="*/ 1142 w 1437"/>
                    <a:gd name="T11" fmla="*/ 432 h 665"/>
                    <a:gd name="T12" fmla="*/ 960 w 1437"/>
                    <a:gd name="T13" fmla="*/ 568 h 665"/>
                    <a:gd name="T14" fmla="*/ 597 w 1437"/>
                    <a:gd name="T15" fmla="*/ 568 h 665"/>
                    <a:gd name="T16" fmla="*/ 234 w 1437"/>
                    <a:gd name="T17" fmla="*/ 658 h 665"/>
                    <a:gd name="T18" fmla="*/ 8 w 1437"/>
                    <a:gd name="T19" fmla="*/ 568 h 66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437" h="665">
                      <a:moveTo>
                        <a:pt x="8" y="568"/>
                      </a:moveTo>
                      <a:cubicBezTo>
                        <a:pt x="16" y="493"/>
                        <a:pt x="189" y="296"/>
                        <a:pt x="280" y="205"/>
                      </a:cubicBezTo>
                      <a:cubicBezTo>
                        <a:pt x="371" y="114"/>
                        <a:pt x="431" y="46"/>
                        <a:pt x="552" y="23"/>
                      </a:cubicBezTo>
                      <a:cubicBezTo>
                        <a:pt x="673" y="0"/>
                        <a:pt x="862" y="8"/>
                        <a:pt x="1006" y="69"/>
                      </a:cubicBezTo>
                      <a:cubicBezTo>
                        <a:pt x="1150" y="130"/>
                        <a:pt x="1391" y="325"/>
                        <a:pt x="1414" y="386"/>
                      </a:cubicBezTo>
                      <a:cubicBezTo>
                        <a:pt x="1437" y="447"/>
                        <a:pt x="1218" y="402"/>
                        <a:pt x="1142" y="432"/>
                      </a:cubicBezTo>
                      <a:cubicBezTo>
                        <a:pt x="1066" y="462"/>
                        <a:pt x="1051" y="545"/>
                        <a:pt x="960" y="568"/>
                      </a:cubicBezTo>
                      <a:cubicBezTo>
                        <a:pt x="869" y="591"/>
                        <a:pt x="718" y="553"/>
                        <a:pt x="597" y="568"/>
                      </a:cubicBezTo>
                      <a:cubicBezTo>
                        <a:pt x="476" y="583"/>
                        <a:pt x="332" y="651"/>
                        <a:pt x="234" y="658"/>
                      </a:cubicBezTo>
                      <a:cubicBezTo>
                        <a:pt x="136" y="665"/>
                        <a:pt x="0" y="643"/>
                        <a:pt x="8" y="56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993300"/>
                    </a:gs>
                    <a:gs pos="100000">
                      <a:srgbClr val="CC6600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0488" name="Group 85"/>
            <p:cNvGrpSpPr>
              <a:grpSpLocks/>
            </p:cNvGrpSpPr>
            <p:nvPr/>
          </p:nvGrpSpPr>
          <p:grpSpPr bwMode="auto">
            <a:xfrm>
              <a:off x="2654" y="454"/>
              <a:ext cx="1271" cy="590"/>
              <a:chOff x="3696" y="2613"/>
              <a:chExt cx="1043" cy="499"/>
            </a:xfrm>
          </p:grpSpPr>
          <p:grpSp>
            <p:nvGrpSpPr>
              <p:cNvPr id="20590" name="Group 86"/>
              <p:cNvGrpSpPr>
                <a:grpSpLocks/>
              </p:cNvGrpSpPr>
              <p:nvPr/>
            </p:nvGrpSpPr>
            <p:grpSpPr bwMode="auto">
              <a:xfrm>
                <a:off x="3832" y="2659"/>
                <a:ext cx="408" cy="380"/>
                <a:chOff x="2744" y="2795"/>
                <a:chExt cx="1437" cy="1333"/>
              </a:xfrm>
            </p:grpSpPr>
            <p:sp>
              <p:nvSpPr>
                <p:cNvPr id="20603" name="Freeform 87"/>
                <p:cNvSpPr>
                  <a:spLocks/>
                </p:cNvSpPr>
                <p:nvPr/>
              </p:nvSpPr>
              <p:spPr bwMode="auto">
                <a:xfrm>
                  <a:off x="3168" y="3294"/>
                  <a:ext cx="483" cy="834"/>
                </a:xfrm>
                <a:custGeom>
                  <a:avLst/>
                  <a:gdLst>
                    <a:gd name="T0" fmla="*/ 35 w 2287"/>
                    <a:gd name="T1" fmla="*/ 624 h 1272"/>
                    <a:gd name="T2" fmla="*/ 13 w 2287"/>
                    <a:gd name="T3" fmla="*/ 467 h 1272"/>
                    <a:gd name="T4" fmla="*/ 115 w 2287"/>
                    <a:gd name="T5" fmla="*/ 89 h 1272"/>
                    <a:gd name="T6" fmla="*/ 226 w 2287"/>
                    <a:gd name="T7" fmla="*/ 58 h 1272"/>
                    <a:gd name="T8" fmla="*/ 378 w 2287"/>
                    <a:gd name="T9" fmla="*/ 26 h 1272"/>
                    <a:gd name="T10" fmla="*/ 469 w 2287"/>
                    <a:gd name="T11" fmla="*/ 215 h 1272"/>
                    <a:gd name="T12" fmla="*/ 459 w 2287"/>
                    <a:gd name="T13" fmla="*/ 435 h 1272"/>
                    <a:gd name="T14" fmla="*/ 388 w 2287"/>
                    <a:gd name="T15" fmla="*/ 782 h 1272"/>
                    <a:gd name="T16" fmla="*/ 287 w 2287"/>
                    <a:gd name="T17" fmla="*/ 750 h 1272"/>
                    <a:gd name="T18" fmla="*/ 125 w 2287"/>
                    <a:gd name="T19" fmla="*/ 782 h 1272"/>
                    <a:gd name="T20" fmla="*/ 34 w 2287"/>
                    <a:gd name="T21" fmla="*/ 624 h 127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287" h="1272">
                      <a:moveTo>
                        <a:pt x="167" y="952"/>
                      </a:moveTo>
                      <a:cubicBezTo>
                        <a:pt x="152" y="912"/>
                        <a:pt x="0" y="848"/>
                        <a:pt x="63" y="712"/>
                      </a:cubicBezTo>
                      <a:cubicBezTo>
                        <a:pt x="126" y="576"/>
                        <a:pt x="375" y="240"/>
                        <a:pt x="543" y="136"/>
                      </a:cubicBezTo>
                      <a:cubicBezTo>
                        <a:pt x="711" y="32"/>
                        <a:pt x="863" y="104"/>
                        <a:pt x="1071" y="88"/>
                      </a:cubicBezTo>
                      <a:cubicBezTo>
                        <a:pt x="1279" y="72"/>
                        <a:pt x="1599" y="0"/>
                        <a:pt x="1791" y="40"/>
                      </a:cubicBezTo>
                      <a:cubicBezTo>
                        <a:pt x="1983" y="80"/>
                        <a:pt x="2159" y="224"/>
                        <a:pt x="2223" y="328"/>
                      </a:cubicBezTo>
                      <a:cubicBezTo>
                        <a:pt x="2287" y="432"/>
                        <a:pt x="2239" y="520"/>
                        <a:pt x="2175" y="664"/>
                      </a:cubicBezTo>
                      <a:cubicBezTo>
                        <a:pt x="2111" y="808"/>
                        <a:pt x="1975" y="1112"/>
                        <a:pt x="1839" y="1192"/>
                      </a:cubicBezTo>
                      <a:cubicBezTo>
                        <a:pt x="1703" y="1272"/>
                        <a:pt x="1567" y="1144"/>
                        <a:pt x="1359" y="1144"/>
                      </a:cubicBezTo>
                      <a:cubicBezTo>
                        <a:pt x="1151" y="1144"/>
                        <a:pt x="791" y="1224"/>
                        <a:pt x="591" y="1192"/>
                      </a:cubicBezTo>
                      <a:cubicBezTo>
                        <a:pt x="391" y="1160"/>
                        <a:pt x="275" y="1056"/>
                        <a:pt x="159" y="952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FFCC00"/>
                    </a:gs>
                    <a:gs pos="100000">
                      <a:srgbClr val="FFFFCC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604" name="Freeform 88"/>
                <p:cNvSpPr>
                  <a:spLocks/>
                </p:cNvSpPr>
                <p:nvPr/>
              </p:nvSpPr>
              <p:spPr bwMode="auto">
                <a:xfrm>
                  <a:off x="2744" y="2795"/>
                  <a:ext cx="1437" cy="665"/>
                </a:xfrm>
                <a:custGeom>
                  <a:avLst/>
                  <a:gdLst>
                    <a:gd name="T0" fmla="*/ 8 w 1437"/>
                    <a:gd name="T1" fmla="*/ 568 h 665"/>
                    <a:gd name="T2" fmla="*/ 280 w 1437"/>
                    <a:gd name="T3" fmla="*/ 205 h 665"/>
                    <a:gd name="T4" fmla="*/ 552 w 1437"/>
                    <a:gd name="T5" fmla="*/ 23 h 665"/>
                    <a:gd name="T6" fmla="*/ 1006 w 1437"/>
                    <a:gd name="T7" fmla="*/ 69 h 665"/>
                    <a:gd name="T8" fmla="*/ 1414 w 1437"/>
                    <a:gd name="T9" fmla="*/ 386 h 665"/>
                    <a:gd name="T10" fmla="*/ 1142 w 1437"/>
                    <a:gd name="T11" fmla="*/ 432 h 665"/>
                    <a:gd name="T12" fmla="*/ 960 w 1437"/>
                    <a:gd name="T13" fmla="*/ 568 h 665"/>
                    <a:gd name="T14" fmla="*/ 597 w 1437"/>
                    <a:gd name="T15" fmla="*/ 568 h 665"/>
                    <a:gd name="T16" fmla="*/ 234 w 1437"/>
                    <a:gd name="T17" fmla="*/ 658 h 665"/>
                    <a:gd name="T18" fmla="*/ 8 w 1437"/>
                    <a:gd name="T19" fmla="*/ 568 h 66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437" h="665">
                      <a:moveTo>
                        <a:pt x="8" y="568"/>
                      </a:moveTo>
                      <a:cubicBezTo>
                        <a:pt x="16" y="493"/>
                        <a:pt x="189" y="296"/>
                        <a:pt x="280" y="205"/>
                      </a:cubicBezTo>
                      <a:cubicBezTo>
                        <a:pt x="371" y="114"/>
                        <a:pt x="431" y="46"/>
                        <a:pt x="552" y="23"/>
                      </a:cubicBezTo>
                      <a:cubicBezTo>
                        <a:pt x="673" y="0"/>
                        <a:pt x="862" y="8"/>
                        <a:pt x="1006" y="69"/>
                      </a:cubicBezTo>
                      <a:cubicBezTo>
                        <a:pt x="1150" y="130"/>
                        <a:pt x="1391" y="325"/>
                        <a:pt x="1414" y="386"/>
                      </a:cubicBezTo>
                      <a:cubicBezTo>
                        <a:pt x="1437" y="447"/>
                        <a:pt x="1218" y="402"/>
                        <a:pt x="1142" y="432"/>
                      </a:cubicBezTo>
                      <a:cubicBezTo>
                        <a:pt x="1066" y="462"/>
                        <a:pt x="1051" y="545"/>
                        <a:pt x="960" y="568"/>
                      </a:cubicBezTo>
                      <a:cubicBezTo>
                        <a:pt x="869" y="591"/>
                        <a:pt x="718" y="553"/>
                        <a:pt x="597" y="568"/>
                      </a:cubicBezTo>
                      <a:cubicBezTo>
                        <a:pt x="476" y="583"/>
                        <a:pt x="332" y="651"/>
                        <a:pt x="234" y="658"/>
                      </a:cubicBezTo>
                      <a:cubicBezTo>
                        <a:pt x="136" y="665"/>
                        <a:pt x="0" y="643"/>
                        <a:pt x="8" y="56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993300"/>
                    </a:gs>
                    <a:gs pos="100000">
                      <a:srgbClr val="CC6600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591" name="Group 89"/>
              <p:cNvGrpSpPr>
                <a:grpSpLocks/>
              </p:cNvGrpSpPr>
              <p:nvPr/>
            </p:nvGrpSpPr>
            <p:grpSpPr bwMode="auto">
              <a:xfrm rot="4041413">
                <a:off x="4045" y="2673"/>
                <a:ext cx="408" cy="380"/>
                <a:chOff x="2744" y="2795"/>
                <a:chExt cx="1437" cy="1333"/>
              </a:xfrm>
            </p:grpSpPr>
            <p:sp>
              <p:nvSpPr>
                <p:cNvPr id="20601" name="Freeform 90"/>
                <p:cNvSpPr>
                  <a:spLocks/>
                </p:cNvSpPr>
                <p:nvPr/>
              </p:nvSpPr>
              <p:spPr bwMode="auto">
                <a:xfrm>
                  <a:off x="3168" y="3294"/>
                  <a:ext cx="483" cy="834"/>
                </a:xfrm>
                <a:custGeom>
                  <a:avLst/>
                  <a:gdLst>
                    <a:gd name="T0" fmla="*/ 35 w 2287"/>
                    <a:gd name="T1" fmla="*/ 624 h 1272"/>
                    <a:gd name="T2" fmla="*/ 13 w 2287"/>
                    <a:gd name="T3" fmla="*/ 467 h 1272"/>
                    <a:gd name="T4" fmla="*/ 115 w 2287"/>
                    <a:gd name="T5" fmla="*/ 89 h 1272"/>
                    <a:gd name="T6" fmla="*/ 226 w 2287"/>
                    <a:gd name="T7" fmla="*/ 58 h 1272"/>
                    <a:gd name="T8" fmla="*/ 378 w 2287"/>
                    <a:gd name="T9" fmla="*/ 26 h 1272"/>
                    <a:gd name="T10" fmla="*/ 469 w 2287"/>
                    <a:gd name="T11" fmla="*/ 215 h 1272"/>
                    <a:gd name="T12" fmla="*/ 459 w 2287"/>
                    <a:gd name="T13" fmla="*/ 435 h 1272"/>
                    <a:gd name="T14" fmla="*/ 388 w 2287"/>
                    <a:gd name="T15" fmla="*/ 782 h 1272"/>
                    <a:gd name="T16" fmla="*/ 287 w 2287"/>
                    <a:gd name="T17" fmla="*/ 750 h 1272"/>
                    <a:gd name="T18" fmla="*/ 125 w 2287"/>
                    <a:gd name="T19" fmla="*/ 782 h 1272"/>
                    <a:gd name="T20" fmla="*/ 34 w 2287"/>
                    <a:gd name="T21" fmla="*/ 624 h 127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287" h="1272">
                      <a:moveTo>
                        <a:pt x="167" y="952"/>
                      </a:moveTo>
                      <a:cubicBezTo>
                        <a:pt x="152" y="912"/>
                        <a:pt x="0" y="848"/>
                        <a:pt x="63" y="712"/>
                      </a:cubicBezTo>
                      <a:cubicBezTo>
                        <a:pt x="126" y="576"/>
                        <a:pt x="375" y="240"/>
                        <a:pt x="543" y="136"/>
                      </a:cubicBezTo>
                      <a:cubicBezTo>
                        <a:pt x="711" y="32"/>
                        <a:pt x="863" y="104"/>
                        <a:pt x="1071" y="88"/>
                      </a:cubicBezTo>
                      <a:cubicBezTo>
                        <a:pt x="1279" y="72"/>
                        <a:pt x="1599" y="0"/>
                        <a:pt x="1791" y="40"/>
                      </a:cubicBezTo>
                      <a:cubicBezTo>
                        <a:pt x="1983" y="80"/>
                        <a:pt x="2159" y="224"/>
                        <a:pt x="2223" y="328"/>
                      </a:cubicBezTo>
                      <a:cubicBezTo>
                        <a:pt x="2287" y="432"/>
                        <a:pt x="2239" y="520"/>
                        <a:pt x="2175" y="664"/>
                      </a:cubicBezTo>
                      <a:cubicBezTo>
                        <a:pt x="2111" y="808"/>
                        <a:pt x="1975" y="1112"/>
                        <a:pt x="1839" y="1192"/>
                      </a:cubicBezTo>
                      <a:cubicBezTo>
                        <a:pt x="1703" y="1272"/>
                        <a:pt x="1567" y="1144"/>
                        <a:pt x="1359" y="1144"/>
                      </a:cubicBezTo>
                      <a:cubicBezTo>
                        <a:pt x="1151" y="1144"/>
                        <a:pt x="791" y="1224"/>
                        <a:pt x="591" y="1192"/>
                      </a:cubicBezTo>
                      <a:cubicBezTo>
                        <a:pt x="391" y="1160"/>
                        <a:pt x="275" y="1056"/>
                        <a:pt x="159" y="952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FFCC00"/>
                    </a:gs>
                    <a:gs pos="100000">
                      <a:srgbClr val="FFFFCC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602" name="Freeform 91"/>
                <p:cNvSpPr>
                  <a:spLocks/>
                </p:cNvSpPr>
                <p:nvPr/>
              </p:nvSpPr>
              <p:spPr bwMode="auto">
                <a:xfrm>
                  <a:off x="2744" y="2795"/>
                  <a:ext cx="1437" cy="665"/>
                </a:xfrm>
                <a:custGeom>
                  <a:avLst/>
                  <a:gdLst>
                    <a:gd name="T0" fmla="*/ 8 w 1437"/>
                    <a:gd name="T1" fmla="*/ 568 h 665"/>
                    <a:gd name="T2" fmla="*/ 280 w 1437"/>
                    <a:gd name="T3" fmla="*/ 205 h 665"/>
                    <a:gd name="T4" fmla="*/ 552 w 1437"/>
                    <a:gd name="T5" fmla="*/ 23 h 665"/>
                    <a:gd name="T6" fmla="*/ 1006 w 1437"/>
                    <a:gd name="T7" fmla="*/ 69 h 665"/>
                    <a:gd name="T8" fmla="*/ 1414 w 1437"/>
                    <a:gd name="T9" fmla="*/ 386 h 665"/>
                    <a:gd name="T10" fmla="*/ 1142 w 1437"/>
                    <a:gd name="T11" fmla="*/ 432 h 665"/>
                    <a:gd name="T12" fmla="*/ 960 w 1437"/>
                    <a:gd name="T13" fmla="*/ 568 h 665"/>
                    <a:gd name="T14" fmla="*/ 597 w 1437"/>
                    <a:gd name="T15" fmla="*/ 568 h 665"/>
                    <a:gd name="T16" fmla="*/ 234 w 1437"/>
                    <a:gd name="T17" fmla="*/ 658 h 665"/>
                    <a:gd name="T18" fmla="*/ 8 w 1437"/>
                    <a:gd name="T19" fmla="*/ 568 h 66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437" h="665">
                      <a:moveTo>
                        <a:pt x="8" y="568"/>
                      </a:moveTo>
                      <a:cubicBezTo>
                        <a:pt x="16" y="493"/>
                        <a:pt x="189" y="296"/>
                        <a:pt x="280" y="205"/>
                      </a:cubicBezTo>
                      <a:cubicBezTo>
                        <a:pt x="371" y="114"/>
                        <a:pt x="431" y="46"/>
                        <a:pt x="552" y="23"/>
                      </a:cubicBezTo>
                      <a:cubicBezTo>
                        <a:pt x="673" y="0"/>
                        <a:pt x="862" y="8"/>
                        <a:pt x="1006" y="69"/>
                      </a:cubicBezTo>
                      <a:cubicBezTo>
                        <a:pt x="1150" y="130"/>
                        <a:pt x="1391" y="325"/>
                        <a:pt x="1414" y="386"/>
                      </a:cubicBezTo>
                      <a:cubicBezTo>
                        <a:pt x="1437" y="447"/>
                        <a:pt x="1218" y="402"/>
                        <a:pt x="1142" y="432"/>
                      </a:cubicBezTo>
                      <a:cubicBezTo>
                        <a:pt x="1066" y="462"/>
                        <a:pt x="1051" y="545"/>
                        <a:pt x="960" y="568"/>
                      </a:cubicBezTo>
                      <a:cubicBezTo>
                        <a:pt x="869" y="591"/>
                        <a:pt x="718" y="553"/>
                        <a:pt x="597" y="568"/>
                      </a:cubicBezTo>
                      <a:cubicBezTo>
                        <a:pt x="476" y="583"/>
                        <a:pt x="332" y="651"/>
                        <a:pt x="234" y="658"/>
                      </a:cubicBezTo>
                      <a:cubicBezTo>
                        <a:pt x="136" y="665"/>
                        <a:pt x="0" y="643"/>
                        <a:pt x="8" y="56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993300"/>
                    </a:gs>
                    <a:gs pos="100000">
                      <a:srgbClr val="CC6600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592" name="Group 92"/>
              <p:cNvGrpSpPr>
                <a:grpSpLocks/>
              </p:cNvGrpSpPr>
              <p:nvPr/>
            </p:nvGrpSpPr>
            <p:grpSpPr bwMode="auto">
              <a:xfrm rot="-4413577">
                <a:off x="3682" y="2673"/>
                <a:ext cx="408" cy="380"/>
                <a:chOff x="2744" y="2795"/>
                <a:chExt cx="1437" cy="1333"/>
              </a:xfrm>
            </p:grpSpPr>
            <p:sp>
              <p:nvSpPr>
                <p:cNvPr id="20599" name="Freeform 93"/>
                <p:cNvSpPr>
                  <a:spLocks/>
                </p:cNvSpPr>
                <p:nvPr/>
              </p:nvSpPr>
              <p:spPr bwMode="auto">
                <a:xfrm>
                  <a:off x="3168" y="3294"/>
                  <a:ext cx="483" cy="834"/>
                </a:xfrm>
                <a:custGeom>
                  <a:avLst/>
                  <a:gdLst>
                    <a:gd name="T0" fmla="*/ 35 w 2287"/>
                    <a:gd name="T1" fmla="*/ 624 h 1272"/>
                    <a:gd name="T2" fmla="*/ 13 w 2287"/>
                    <a:gd name="T3" fmla="*/ 467 h 1272"/>
                    <a:gd name="T4" fmla="*/ 115 w 2287"/>
                    <a:gd name="T5" fmla="*/ 89 h 1272"/>
                    <a:gd name="T6" fmla="*/ 226 w 2287"/>
                    <a:gd name="T7" fmla="*/ 58 h 1272"/>
                    <a:gd name="T8" fmla="*/ 378 w 2287"/>
                    <a:gd name="T9" fmla="*/ 26 h 1272"/>
                    <a:gd name="T10" fmla="*/ 469 w 2287"/>
                    <a:gd name="T11" fmla="*/ 215 h 1272"/>
                    <a:gd name="T12" fmla="*/ 459 w 2287"/>
                    <a:gd name="T13" fmla="*/ 435 h 1272"/>
                    <a:gd name="T14" fmla="*/ 388 w 2287"/>
                    <a:gd name="T15" fmla="*/ 782 h 1272"/>
                    <a:gd name="T16" fmla="*/ 287 w 2287"/>
                    <a:gd name="T17" fmla="*/ 750 h 1272"/>
                    <a:gd name="T18" fmla="*/ 125 w 2287"/>
                    <a:gd name="T19" fmla="*/ 782 h 1272"/>
                    <a:gd name="T20" fmla="*/ 34 w 2287"/>
                    <a:gd name="T21" fmla="*/ 624 h 127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287" h="1272">
                      <a:moveTo>
                        <a:pt x="167" y="952"/>
                      </a:moveTo>
                      <a:cubicBezTo>
                        <a:pt x="152" y="912"/>
                        <a:pt x="0" y="848"/>
                        <a:pt x="63" y="712"/>
                      </a:cubicBezTo>
                      <a:cubicBezTo>
                        <a:pt x="126" y="576"/>
                        <a:pt x="375" y="240"/>
                        <a:pt x="543" y="136"/>
                      </a:cubicBezTo>
                      <a:cubicBezTo>
                        <a:pt x="711" y="32"/>
                        <a:pt x="863" y="104"/>
                        <a:pt x="1071" y="88"/>
                      </a:cubicBezTo>
                      <a:cubicBezTo>
                        <a:pt x="1279" y="72"/>
                        <a:pt x="1599" y="0"/>
                        <a:pt x="1791" y="40"/>
                      </a:cubicBezTo>
                      <a:cubicBezTo>
                        <a:pt x="1983" y="80"/>
                        <a:pt x="2159" y="224"/>
                        <a:pt x="2223" y="328"/>
                      </a:cubicBezTo>
                      <a:cubicBezTo>
                        <a:pt x="2287" y="432"/>
                        <a:pt x="2239" y="520"/>
                        <a:pt x="2175" y="664"/>
                      </a:cubicBezTo>
                      <a:cubicBezTo>
                        <a:pt x="2111" y="808"/>
                        <a:pt x="1975" y="1112"/>
                        <a:pt x="1839" y="1192"/>
                      </a:cubicBezTo>
                      <a:cubicBezTo>
                        <a:pt x="1703" y="1272"/>
                        <a:pt x="1567" y="1144"/>
                        <a:pt x="1359" y="1144"/>
                      </a:cubicBezTo>
                      <a:cubicBezTo>
                        <a:pt x="1151" y="1144"/>
                        <a:pt x="791" y="1224"/>
                        <a:pt x="591" y="1192"/>
                      </a:cubicBezTo>
                      <a:cubicBezTo>
                        <a:pt x="391" y="1160"/>
                        <a:pt x="275" y="1056"/>
                        <a:pt x="159" y="952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FFCC00"/>
                    </a:gs>
                    <a:gs pos="100000">
                      <a:srgbClr val="FFFFCC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600" name="Freeform 94"/>
                <p:cNvSpPr>
                  <a:spLocks/>
                </p:cNvSpPr>
                <p:nvPr/>
              </p:nvSpPr>
              <p:spPr bwMode="auto">
                <a:xfrm>
                  <a:off x="2744" y="2795"/>
                  <a:ext cx="1437" cy="665"/>
                </a:xfrm>
                <a:custGeom>
                  <a:avLst/>
                  <a:gdLst>
                    <a:gd name="T0" fmla="*/ 8 w 1437"/>
                    <a:gd name="T1" fmla="*/ 568 h 665"/>
                    <a:gd name="T2" fmla="*/ 280 w 1437"/>
                    <a:gd name="T3" fmla="*/ 205 h 665"/>
                    <a:gd name="T4" fmla="*/ 552 w 1437"/>
                    <a:gd name="T5" fmla="*/ 23 h 665"/>
                    <a:gd name="T6" fmla="*/ 1006 w 1437"/>
                    <a:gd name="T7" fmla="*/ 69 h 665"/>
                    <a:gd name="T8" fmla="*/ 1414 w 1437"/>
                    <a:gd name="T9" fmla="*/ 386 h 665"/>
                    <a:gd name="T10" fmla="*/ 1142 w 1437"/>
                    <a:gd name="T11" fmla="*/ 432 h 665"/>
                    <a:gd name="T12" fmla="*/ 960 w 1437"/>
                    <a:gd name="T13" fmla="*/ 568 h 665"/>
                    <a:gd name="T14" fmla="*/ 597 w 1437"/>
                    <a:gd name="T15" fmla="*/ 568 h 665"/>
                    <a:gd name="T16" fmla="*/ 234 w 1437"/>
                    <a:gd name="T17" fmla="*/ 658 h 665"/>
                    <a:gd name="T18" fmla="*/ 8 w 1437"/>
                    <a:gd name="T19" fmla="*/ 568 h 66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437" h="665">
                      <a:moveTo>
                        <a:pt x="8" y="568"/>
                      </a:moveTo>
                      <a:cubicBezTo>
                        <a:pt x="16" y="493"/>
                        <a:pt x="189" y="296"/>
                        <a:pt x="280" y="205"/>
                      </a:cubicBezTo>
                      <a:cubicBezTo>
                        <a:pt x="371" y="114"/>
                        <a:pt x="431" y="46"/>
                        <a:pt x="552" y="23"/>
                      </a:cubicBezTo>
                      <a:cubicBezTo>
                        <a:pt x="673" y="0"/>
                        <a:pt x="862" y="8"/>
                        <a:pt x="1006" y="69"/>
                      </a:cubicBezTo>
                      <a:cubicBezTo>
                        <a:pt x="1150" y="130"/>
                        <a:pt x="1391" y="325"/>
                        <a:pt x="1414" y="386"/>
                      </a:cubicBezTo>
                      <a:cubicBezTo>
                        <a:pt x="1437" y="447"/>
                        <a:pt x="1218" y="402"/>
                        <a:pt x="1142" y="432"/>
                      </a:cubicBezTo>
                      <a:cubicBezTo>
                        <a:pt x="1066" y="462"/>
                        <a:pt x="1051" y="545"/>
                        <a:pt x="960" y="568"/>
                      </a:cubicBezTo>
                      <a:cubicBezTo>
                        <a:pt x="869" y="591"/>
                        <a:pt x="718" y="553"/>
                        <a:pt x="597" y="568"/>
                      </a:cubicBezTo>
                      <a:cubicBezTo>
                        <a:pt x="476" y="583"/>
                        <a:pt x="332" y="651"/>
                        <a:pt x="234" y="658"/>
                      </a:cubicBezTo>
                      <a:cubicBezTo>
                        <a:pt x="136" y="665"/>
                        <a:pt x="0" y="643"/>
                        <a:pt x="8" y="56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993300"/>
                    </a:gs>
                    <a:gs pos="100000">
                      <a:srgbClr val="CC6600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593" name="Group 95"/>
              <p:cNvGrpSpPr>
                <a:grpSpLocks/>
              </p:cNvGrpSpPr>
              <p:nvPr/>
            </p:nvGrpSpPr>
            <p:grpSpPr bwMode="auto">
              <a:xfrm rot="9400938">
                <a:off x="4331" y="2613"/>
                <a:ext cx="408" cy="380"/>
                <a:chOff x="2744" y="2795"/>
                <a:chExt cx="1437" cy="1333"/>
              </a:xfrm>
            </p:grpSpPr>
            <p:sp>
              <p:nvSpPr>
                <p:cNvPr id="20597" name="Freeform 96"/>
                <p:cNvSpPr>
                  <a:spLocks/>
                </p:cNvSpPr>
                <p:nvPr/>
              </p:nvSpPr>
              <p:spPr bwMode="auto">
                <a:xfrm>
                  <a:off x="3168" y="3294"/>
                  <a:ext cx="483" cy="834"/>
                </a:xfrm>
                <a:custGeom>
                  <a:avLst/>
                  <a:gdLst>
                    <a:gd name="T0" fmla="*/ 35 w 2287"/>
                    <a:gd name="T1" fmla="*/ 624 h 1272"/>
                    <a:gd name="T2" fmla="*/ 13 w 2287"/>
                    <a:gd name="T3" fmla="*/ 467 h 1272"/>
                    <a:gd name="T4" fmla="*/ 115 w 2287"/>
                    <a:gd name="T5" fmla="*/ 89 h 1272"/>
                    <a:gd name="T6" fmla="*/ 226 w 2287"/>
                    <a:gd name="T7" fmla="*/ 58 h 1272"/>
                    <a:gd name="T8" fmla="*/ 378 w 2287"/>
                    <a:gd name="T9" fmla="*/ 26 h 1272"/>
                    <a:gd name="T10" fmla="*/ 469 w 2287"/>
                    <a:gd name="T11" fmla="*/ 215 h 1272"/>
                    <a:gd name="T12" fmla="*/ 459 w 2287"/>
                    <a:gd name="T13" fmla="*/ 435 h 1272"/>
                    <a:gd name="T14" fmla="*/ 388 w 2287"/>
                    <a:gd name="T15" fmla="*/ 782 h 1272"/>
                    <a:gd name="T16" fmla="*/ 287 w 2287"/>
                    <a:gd name="T17" fmla="*/ 750 h 1272"/>
                    <a:gd name="T18" fmla="*/ 125 w 2287"/>
                    <a:gd name="T19" fmla="*/ 782 h 1272"/>
                    <a:gd name="T20" fmla="*/ 34 w 2287"/>
                    <a:gd name="T21" fmla="*/ 624 h 127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287" h="1272">
                      <a:moveTo>
                        <a:pt x="167" y="952"/>
                      </a:moveTo>
                      <a:cubicBezTo>
                        <a:pt x="152" y="912"/>
                        <a:pt x="0" y="848"/>
                        <a:pt x="63" y="712"/>
                      </a:cubicBezTo>
                      <a:cubicBezTo>
                        <a:pt x="126" y="576"/>
                        <a:pt x="375" y="240"/>
                        <a:pt x="543" y="136"/>
                      </a:cubicBezTo>
                      <a:cubicBezTo>
                        <a:pt x="711" y="32"/>
                        <a:pt x="863" y="104"/>
                        <a:pt x="1071" y="88"/>
                      </a:cubicBezTo>
                      <a:cubicBezTo>
                        <a:pt x="1279" y="72"/>
                        <a:pt x="1599" y="0"/>
                        <a:pt x="1791" y="40"/>
                      </a:cubicBezTo>
                      <a:cubicBezTo>
                        <a:pt x="1983" y="80"/>
                        <a:pt x="2159" y="224"/>
                        <a:pt x="2223" y="328"/>
                      </a:cubicBezTo>
                      <a:cubicBezTo>
                        <a:pt x="2287" y="432"/>
                        <a:pt x="2239" y="520"/>
                        <a:pt x="2175" y="664"/>
                      </a:cubicBezTo>
                      <a:cubicBezTo>
                        <a:pt x="2111" y="808"/>
                        <a:pt x="1975" y="1112"/>
                        <a:pt x="1839" y="1192"/>
                      </a:cubicBezTo>
                      <a:cubicBezTo>
                        <a:pt x="1703" y="1272"/>
                        <a:pt x="1567" y="1144"/>
                        <a:pt x="1359" y="1144"/>
                      </a:cubicBezTo>
                      <a:cubicBezTo>
                        <a:pt x="1151" y="1144"/>
                        <a:pt x="791" y="1224"/>
                        <a:pt x="591" y="1192"/>
                      </a:cubicBezTo>
                      <a:cubicBezTo>
                        <a:pt x="391" y="1160"/>
                        <a:pt x="275" y="1056"/>
                        <a:pt x="159" y="952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FFCC00"/>
                    </a:gs>
                    <a:gs pos="100000">
                      <a:srgbClr val="FFFFCC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598" name="Freeform 97"/>
                <p:cNvSpPr>
                  <a:spLocks/>
                </p:cNvSpPr>
                <p:nvPr/>
              </p:nvSpPr>
              <p:spPr bwMode="auto">
                <a:xfrm>
                  <a:off x="2744" y="2795"/>
                  <a:ext cx="1437" cy="665"/>
                </a:xfrm>
                <a:custGeom>
                  <a:avLst/>
                  <a:gdLst>
                    <a:gd name="T0" fmla="*/ 8 w 1437"/>
                    <a:gd name="T1" fmla="*/ 568 h 665"/>
                    <a:gd name="T2" fmla="*/ 280 w 1437"/>
                    <a:gd name="T3" fmla="*/ 205 h 665"/>
                    <a:gd name="T4" fmla="*/ 552 w 1437"/>
                    <a:gd name="T5" fmla="*/ 23 h 665"/>
                    <a:gd name="T6" fmla="*/ 1006 w 1437"/>
                    <a:gd name="T7" fmla="*/ 69 h 665"/>
                    <a:gd name="T8" fmla="*/ 1414 w 1437"/>
                    <a:gd name="T9" fmla="*/ 386 h 665"/>
                    <a:gd name="T10" fmla="*/ 1142 w 1437"/>
                    <a:gd name="T11" fmla="*/ 432 h 665"/>
                    <a:gd name="T12" fmla="*/ 960 w 1437"/>
                    <a:gd name="T13" fmla="*/ 568 h 665"/>
                    <a:gd name="T14" fmla="*/ 597 w 1437"/>
                    <a:gd name="T15" fmla="*/ 568 h 665"/>
                    <a:gd name="T16" fmla="*/ 234 w 1437"/>
                    <a:gd name="T17" fmla="*/ 658 h 665"/>
                    <a:gd name="T18" fmla="*/ 8 w 1437"/>
                    <a:gd name="T19" fmla="*/ 568 h 66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437" h="665">
                      <a:moveTo>
                        <a:pt x="8" y="568"/>
                      </a:moveTo>
                      <a:cubicBezTo>
                        <a:pt x="16" y="493"/>
                        <a:pt x="189" y="296"/>
                        <a:pt x="280" y="205"/>
                      </a:cubicBezTo>
                      <a:cubicBezTo>
                        <a:pt x="371" y="114"/>
                        <a:pt x="431" y="46"/>
                        <a:pt x="552" y="23"/>
                      </a:cubicBezTo>
                      <a:cubicBezTo>
                        <a:pt x="673" y="0"/>
                        <a:pt x="862" y="8"/>
                        <a:pt x="1006" y="69"/>
                      </a:cubicBezTo>
                      <a:cubicBezTo>
                        <a:pt x="1150" y="130"/>
                        <a:pt x="1391" y="325"/>
                        <a:pt x="1414" y="386"/>
                      </a:cubicBezTo>
                      <a:cubicBezTo>
                        <a:pt x="1437" y="447"/>
                        <a:pt x="1218" y="402"/>
                        <a:pt x="1142" y="432"/>
                      </a:cubicBezTo>
                      <a:cubicBezTo>
                        <a:pt x="1066" y="462"/>
                        <a:pt x="1051" y="545"/>
                        <a:pt x="960" y="568"/>
                      </a:cubicBezTo>
                      <a:cubicBezTo>
                        <a:pt x="869" y="591"/>
                        <a:pt x="718" y="553"/>
                        <a:pt x="597" y="568"/>
                      </a:cubicBezTo>
                      <a:cubicBezTo>
                        <a:pt x="476" y="583"/>
                        <a:pt x="332" y="651"/>
                        <a:pt x="234" y="658"/>
                      </a:cubicBezTo>
                      <a:cubicBezTo>
                        <a:pt x="136" y="665"/>
                        <a:pt x="0" y="643"/>
                        <a:pt x="8" y="56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993300"/>
                    </a:gs>
                    <a:gs pos="100000">
                      <a:srgbClr val="CC6600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594" name="Group 98"/>
              <p:cNvGrpSpPr>
                <a:grpSpLocks/>
              </p:cNvGrpSpPr>
              <p:nvPr/>
            </p:nvGrpSpPr>
            <p:grpSpPr bwMode="auto">
              <a:xfrm rot="4041413">
                <a:off x="4181" y="2718"/>
                <a:ext cx="408" cy="380"/>
                <a:chOff x="2744" y="2795"/>
                <a:chExt cx="1437" cy="1333"/>
              </a:xfrm>
            </p:grpSpPr>
            <p:sp>
              <p:nvSpPr>
                <p:cNvPr id="20595" name="Freeform 99"/>
                <p:cNvSpPr>
                  <a:spLocks/>
                </p:cNvSpPr>
                <p:nvPr/>
              </p:nvSpPr>
              <p:spPr bwMode="auto">
                <a:xfrm>
                  <a:off x="3168" y="3294"/>
                  <a:ext cx="483" cy="834"/>
                </a:xfrm>
                <a:custGeom>
                  <a:avLst/>
                  <a:gdLst>
                    <a:gd name="T0" fmla="*/ 35 w 2287"/>
                    <a:gd name="T1" fmla="*/ 624 h 1272"/>
                    <a:gd name="T2" fmla="*/ 13 w 2287"/>
                    <a:gd name="T3" fmla="*/ 467 h 1272"/>
                    <a:gd name="T4" fmla="*/ 115 w 2287"/>
                    <a:gd name="T5" fmla="*/ 89 h 1272"/>
                    <a:gd name="T6" fmla="*/ 226 w 2287"/>
                    <a:gd name="T7" fmla="*/ 58 h 1272"/>
                    <a:gd name="T8" fmla="*/ 378 w 2287"/>
                    <a:gd name="T9" fmla="*/ 26 h 1272"/>
                    <a:gd name="T10" fmla="*/ 469 w 2287"/>
                    <a:gd name="T11" fmla="*/ 215 h 1272"/>
                    <a:gd name="T12" fmla="*/ 459 w 2287"/>
                    <a:gd name="T13" fmla="*/ 435 h 1272"/>
                    <a:gd name="T14" fmla="*/ 388 w 2287"/>
                    <a:gd name="T15" fmla="*/ 782 h 1272"/>
                    <a:gd name="T16" fmla="*/ 287 w 2287"/>
                    <a:gd name="T17" fmla="*/ 750 h 1272"/>
                    <a:gd name="T18" fmla="*/ 125 w 2287"/>
                    <a:gd name="T19" fmla="*/ 782 h 1272"/>
                    <a:gd name="T20" fmla="*/ 34 w 2287"/>
                    <a:gd name="T21" fmla="*/ 624 h 127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287" h="1272">
                      <a:moveTo>
                        <a:pt x="167" y="952"/>
                      </a:moveTo>
                      <a:cubicBezTo>
                        <a:pt x="152" y="912"/>
                        <a:pt x="0" y="848"/>
                        <a:pt x="63" y="712"/>
                      </a:cubicBezTo>
                      <a:cubicBezTo>
                        <a:pt x="126" y="576"/>
                        <a:pt x="375" y="240"/>
                        <a:pt x="543" y="136"/>
                      </a:cubicBezTo>
                      <a:cubicBezTo>
                        <a:pt x="711" y="32"/>
                        <a:pt x="863" y="104"/>
                        <a:pt x="1071" y="88"/>
                      </a:cubicBezTo>
                      <a:cubicBezTo>
                        <a:pt x="1279" y="72"/>
                        <a:pt x="1599" y="0"/>
                        <a:pt x="1791" y="40"/>
                      </a:cubicBezTo>
                      <a:cubicBezTo>
                        <a:pt x="1983" y="80"/>
                        <a:pt x="2159" y="224"/>
                        <a:pt x="2223" y="328"/>
                      </a:cubicBezTo>
                      <a:cubicBezTo>
                        <a:pt x="2287" y="432"/>
                        <a:pt x="2239" y="520"/>
                        <a:pt x="2175" y="664"/>
                      </a:cubicBezTo>
                      <a:cubicBezTo>
                        <a:pt x="2111" y="808"/>
                        <a:pt x="1975" y="1112"/>
                        <a:pt x="1839" y="1192"/>
                      </a:cubicBezTo>
                      <a:cubicBezTo>
                        <a:pt x="1703" y="1272"/>
                        <a:pt x="1567" y="1144"/>
                        <a:pt x="1359" y="1144"/>
                      </a:cubicBezTo>
                      <a:cubicBezTo>
                        <a:pt x="1151" y="1144"/>
                        <a:pt x="791" y="1224"/>
                        <a:pt x="591" y="1192"/>
                      </a:cubicBezTo>
                      <a:cubicBezTo>
                        <a:pt x="391" y="1160"/>
                        <a:pt x="275" y="1056"/>
                        <a:pt x="159" y="952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FFCC00"/>
                    </a:gs>
                    <a:gs pos="100000">
                      <a:srgbClr val="FFFFCC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596" name="Freeform 100"/>
                <p:cNvSpPr>
                  <a:spLocks/>
                </p:cNvSpPr>
                <p:nvPr/>
              </p:nvSpPr>
              <p:spPr bwMode="auto">
                <a:xfrm>
                  <a:off x="2744" y="2795"/>
                  <a:ext cx="1437" cy="665"/>
                </a:xfrm>
                <a:custGeom>
                  <a:avLst/>
                  <a:gdLst>
                    <a:gd name="T0" fmla="*/ 8 w 1437"/>
                    <a:gd name="T1" fmla="*/ 568 h 665"/>
                    <a:gd name="T2" fmla="*/ 280 w 1437"/>
                    <a:gd name="T3" fmla="*/ 205 h 665"/>
                    <a:gd name="T4" fmla="*/ 552 w 1437"/>
                    <a:gd name="T5" fmla="*/ 23 h 665"/>
                    <a:gd name="T6" fmla="*/ 1006 w 1437"/>
                    <a:gd name="T7" fmla="*/ 69 h 665"/>
                    <a:gd name="T8" fmla="*/ 1414 w 1437"/>
                    <a:gd name="T9" fmla="*/ 386 h 665"/>
                    <a:gd name="T10" fmla="*/ 1142 w 1437"/>
                    <a:gd name="T11" fmla="*/ 432 h 665"/>
                    <a:gd name="T12" fmla="*/ 960 w 1437"/>
                    <a:gd name="T13" fmla="*/ 568 h 665"/>
                    <a:gd name="T14" fmla="*/ 597 w 1437"/>
                    <a:gd name="T15" fmla="*/ 568 h 665"/>
                    <a:gd name="T16" fmla="*/ 234 w 1437"/>
                    <a:gd name="T17" fmla="*/ 658 h 665"/>
                    <a:gd name="T18" fmla="*/ 8 w 1437"/>
                    <a:gd name="T19" fmla="*/ 568 h 66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437" h="665">
                      <a:moveTo>
                        <a:pt x="8" y="568"/>
                      </a:moveTo>
                      <a:cubicBezTo>
                        <a:pt x="16" y="493"/>
                        <a:pt x="189" y="296"/>
                        <a:pt x="280" y="205"/>
                      </a:cubicBezTo>
                      <a:cubicBezTo>
                        <a:pt x="371" y="114"/>
                        <a:pt x="431" y="46"/>
                        <a:pt x="552" y="23"/>
                      </a:cubicBezTo>
                      <a:cubicBezTo>
                        <a:pt x="673" y="0"/>
                        <a:pt x="862" y="8"/>
                        <a:pt x="1006" y="69"/>
                      </a:cubicBezTo>
                      <a:cubicBezTo>
                        <a:pt x="1150" y="130"/>
                        <a:pt x="1391" y="325"/>
                        <a:pt x="1414" y="386"/>
                      </a:cubicBezTo>
                      <a:cubicBezTo>
                        <a:pt x="1437" y="447"/>
                        <a:pt x="1218" y="402"/>
                        <a:pt x="1142" y="432"/>
                      </a:cubicBezTo>
                      <a:cubicBezTo>
                        <a:pt x="1066" y="462"/>
                        <a:pt x="1051" y="545"/>
                        <a:pt x="960" y="568"/>
                      </a:cubicBezTo>
                      <a:cubicBezTo>
                        <a:pt x="869" y="591"/>
                        <a:pt x="718" y="553"/>
                        <a:pt x="597" y="568"/>
                      </a:cubicBezTo>
                      <a:cubicBezTo>
                        <a:pt x="476" y="583"/>
                        <a:pt x="332" y="651"/>
                        <a:pt x="234" y="658"/>
                      </a:cubicBezTo>
                      <a:cubicBezTo>
                        <a:pt x="136" y="665"/>
                        <a:pt x="0" y="643"/>
                        <a:pt x="8" y="56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993300"/>
                    </a:gs>
                    <a:gs pos="100000">
                      <a:srgbClr val="CC6600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0489" name="WordArt 101"/>
            <p:cNvSpPr>
              <a:spLocks noChangeArrowheads="1" noChangeShapeType="1" noTextEdit="1"/>
            </p:cNvSpPr>
            <p:nvPr/>
          </p:nvSpPr>
          <p:spPr bwMode="auto">
            <a:xfrm>
              <a:off x="1837" y="499"/>
              <a:ext cx="499" cy="45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1" u="none" strike="noStrike" kern="10" cap="none" spc="0" normalizeH="0" baseline="0" noProof="0">
                  <a:ln w="19050">
                    <a:solidFill>
                      <a:srgbClr val="FF9900"/>
                    </a:solidFill>
                    <a:round/>
                    <a:headEnd/>
                    <a:tailEnd/>
                  </a:ln>
                  <a:solidFill>
                    <a:srgbClr val="80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+</a:t>
              </a:r>
            </a:p>
          </p:txBody>
        </p:sp>
        <p:grpSp>
          <p:nvGrpSpPr>
            <p:cNvPr id="20490" name="Group 102"/>
            <p:cNvGrpSpPr>
              <a:grpSpLocks/>
            </p:cNvGrpSpPr>
            <p:nvPr/>
          </p:nvGrpSpPr>
          <p:grpSpPr bwMode="auto">
            <a:xfrm>
              <a:off x="1383" y="1560"/>
              <a:ext cx="1498" cy="1280"/>
              <a:chOff x="2517" y="3040"/>
              <a:chExt cx="1498" cy="1280"/>
            </a:xfrm>
          </p:grpSpPr>
          <p:grpSp>
            <p:nvGrpSpPr>
              <p:cNvPr id="20494" name="Group 103"/>
              <p:cNvGrpSpPr>
                <a:grpSpLocks/>
              </p:cNvGrpSpPr>
              <p:nvPr/>
            </p:nvGrpSpPr>
            <p:grpSpPr bwMode="auto">
              <a:xfrm>
                <a:off x="2517" y="3040"/>
                <a:ext cx="1406" cy="1280"/>
                <a:chOff x="2064" y="2205"/>
                <a:chExt cx="1104" cy="1008"/>
              </a:xfrm>
            </p:grpSpPr>
            <p:sp>
              <p:nvSpPr>
                <p:cNvPr id="20511" name="Freeform 104" descr="Циновка"/>
                <p:cNvSpPr>
                  <a:spLocks/>
                </p:cNvSpPr>
                <p:nvPr/>
              </p:nvSpPr>
              <p:spPr bwMode="auto">
                <a:xfrm>
                  <a:off x="2108" y="2620"/>
                  <a:ext cx="1049" cy="593"/>
                </a:xfrm>
                <a:custGeom>
                  <a:avLst/>
                  <a:gdLst>
                    <a:gd name="T0" fmla="*/ 0 w 2192"/>
                    <a:gd name="T1" fmla="*/ 0 h 1049"/>
                    <a:gd name="T2" fmla="*/ 57 w 2192"/>
                    <a:gd name="T3" fmla="*/ 321 h 1049"/>
                    <a:gd name="T4" fmla="*/ 180 w 2192"/>
                    <a:gd name="T5" fmla="*/ 475 h 1049"/>
                    <a:gd name="T6" fmla="*/ 360 w 2192"/>
                    <a:gd name="T7" fmla="*/ 574 h 1049"/>
                    <a:gd name="T8" fmla="*/ 567 w 2192"/>
                    <a:gd name="T9" fmla="*/ 588 h 1049"/>
                    <a:gd name="T10" fmla="*/ 762 w 2192"/>
                    <a:gd name="T11" fmla="*/ 543 h 1049"/>
                    <a:gd name="T12" fmla="*/ 919 w 2192"/>
                    <a:gd name="T13" fmla="*/ 425 h 1049"/>
                    <a:gd name="T14" fmla="*/ 1030 w 2192"/>
                    <a:gd name="T15" fmla="*/ 167 h 1049"/>
                    <a:gd name="T16" fmla="*/ 1034 w 2192"/>
                    <a:gd name="T17" fmla="*/ 0 h 10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192" h="1049">
                      <a:moveTo>
                        <a:pt x="0" y="0"/>
                      </a:moveTo>
                      <a:cubicBezTo>
                        <a:pt x="28" y="214"/>
                        <a:pt x="57" y="428"/>
                        <a:pt x="120" y="568"/>
                      </a:cubicBezTo>
                      <a:cubicBezTo>
                        <a:pt x="183" y="708"/>
                        <a:pt x="271" y="765"/>
                        <a:pt x="376" y="840"/>
                      </a:cubicBezTo>
                      <a:cubicBezTo>
                        <a:pt x="481" y="915"/>
                        <a:pt x="617" y="983"/>
                        <a:pt x="752" y="1016"/>
                      </a:cubicBezTo>
                      <a:cubicBezTo>
                        <a:pt x="887" y="1049"/>
                        <a:pt x="1044" y="1049"/>
                        <a:pt x="1184" y="1040"/>
                      </a:cubicBezTo>
                      <a:cubicBezTo>
                        <a:pt x="1324" y="1031"/>
                        <a:pt x="1469" y="1008"/>
                        <a:pt x="1592" y="960"/>
                      </a:cubicBezTo>
                      <a:cubicBezTo>
                        <a:pt x="1715" y="912"/>
                        <a:pt x="1827" y="863"/>
                        <a:pt x="1920" y="752"/>
                      </a:cubicBezTo>
                      <a:cubicBezTo>
                        <a:pt x="2013" y="641"/>
                        <a:pt x="2112" y="421"/>
                        <a:pt x="2152" y="296"/>
                      </a:cubicBezTo>
                      <a:cubicBezTo>
                        <a:pt x="2192" y="171"/>
                        <a:pt x="2176" y="85"/>
                        <a:pt x="2160" y="0"/>
                      </a:cubicBezTo>
                    </a:path>
                  </a:pathLst>
                </a:custGeom>
                <a:blipFill dpi="0" rotWithShape="1">
                  <a:blip r:embed="rId3"/>
                  <a:srcRect/>
                  <a:tile tx="0" ty="0" sx="100000" sy="100000" flip="none" algn="tl"/>
                </a:blip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512" name="Freeform 105" descr="Папирус"/>
                <p:cNvSpPr>
                  <a:spLocks/>
                </p:cNvSpPr>
                <p:nvPr/>
              </p:nvSpPr>
              <p:spPr bwMode="auto">
                <a:xfrm>
                  <a:off x="2099" y="2490"/>
                  <a:ext cx="1067" cy="261"/>
                </a:xfrm>
                <a:custGeom>
                  <a:avLst/>
                  <a:gdLst>
                    <a:gd name="T0" fmla="*/ 7 w 2232"/>
                    <a:gd name="T1" fmla="*/ 126 h 463"/>
                    <a:gd name="T2" fmla="*/ 206 w 2232"/>
                    <a:gd name="T3" fmla="*/ 238 h 463"/>
                    <a:gd name="T4" fmla="*/ 489 w 2232"/>
                    <a:gd name="T5" fmla="*/ 252 h 463"/>
                    <a:gd name="T6" fmla="*/ 806 w 2232"/>
                    <a:gd name="T7" fmla="*/ 243 h 463"/>
                    <a:gd name="T8" fmla="*/ 1059 w 2232"/>
                    <a:gd name="T9" fmla="*/ 144 h 463"/>
                    <a:gd name="T10" fmla="*/ 856 w 2232"/>
                    <a:gd name="T11" fmla="*/ 22 h 463"/>
                    <a:gd name="T12" fmla="*/ 531 w 2232"/>
                    <a:gd name="T13" fmla="*/ 13 h 463"/>
                    <a:gd name="T14" fmla="*/ 164 w 2232"/>
                    <a:gd name="T15" fmla="*/ 31 h 463"/>
                    <a:gd name="T16" fmla="*/ 7 w 2232"/>
                    <a:gd name="T17" fmla="*/ 126 h 46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232" h="463">
                      <a:moveTo>
                        <a:pt x="15" y="223"/>
                      </a:moveTo>
                      <a:cubicBezTo>
                        <a:pt x="30" y="284"/>
                        <a:pt x="263" y="386"/>
                        <a:pt x="431" y="423"/>
                      </a:cubicBezTo>
                      <a:cubicBezTo>
                        <a:pt x="599" y="460"/>
                        <a:pt x="814" y="446"/>
                        <a:pt x="1023" y="447"/>
                      </a:cubicBezTo>
                      <a:cubicBezTo>
                        <a:pt x="1232" y="448"/>
                        <a:pt x="1488" y="463"/>
                        <a:pt x="1687" y="431"/>
                      </a:cubicBezTo>
                      <a:cubicBezTo>
                        <a:pt x="1886" y="399"/>
                        <a:pt x="2198" y="320"/>
                        <a:pt x="2215" y="255"/>
                      </a:cubicBezTo>
                      <a:cubicBezTo>
                        <a:pt x="2232" y="190"/>
                        <a:pt x="1975" y="78"/>
                        <a:pt x="1791" y="39"/>
                      </a:cubicBezTo>
                      <a:cubicBezTo>
                        <a:pt x="1607" y="0"/>
                        <a:pt x="1352" y="20"/>
                        <a:pt x="1111" y="23"/>
                      </a:cubicBezTo>
                      <a:cubicBezTo>
                        <a:pt x="870" y="26"/>
                        <a:pt x="528" y="23"/>
                        <a:pt x="343" y="55"/>
                      </a:cubicBezTo>
                      <a:cubicBezTo>
                        <a:pt x="158" y="87"/>
                        <a:pt x="0" y="162"/>
                        <a:pt x="15" y="223"/>
                      </a:cubicBezTo>
                      <a:close/>
                    </a:path>
                  </a:pathLst>
                </a:custGeom>
                <a:blipFill dpi="0" rotWithShape="1">
                  <a:blip r:embed="rId4"/>
                  <a:srcRect/>
                  <a:tile tx="0" ty="0" sx="100000" sy="100000" flip="none" algn="tl"/>
                </a:blip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0513" name="Group 106"/>
                <p:cNvGrpSpPr>
                  <a:grpSpLocks/>
                </p:cNvGrpSpPr>
                <p:nvPr/>
              </p:nvGrpSpPr>
              <p:grpSpPr bwMode="auto">
                <a:xfrm>
                  <a:off x="2090" y="2205"/>
                  <a:ext cx="1066" cy="469"/>
                  <a:chOff x="503" y="1425"/>
                  <a:chExt cx="2228" cy="829"/>
                </a:xfrm>
              </p:grpSpPr>
              <p:sp>
                <p:nvSpPr>
                  <p:cNvPr id="20562" name="Freeform 107"/>
                  <p:cNvSpPr>
                    <a:spLocks/>
                  </p:cNvSpPr>
                  <p:nvPr/>
                </p:nvSpPr>
                <p:spPr bwMode="auto">
                  <a:xfrm rot="5135648">
                    <a:off x="2397" y="1960"/>
                    <a:ext cx="309" cy="81"/>
                  </a:xfrm>
                  <a:custGeom>
                    <a:avLst/>
                    <a:gdLst>
                      <a:gd name="T0" fmla="*/ 0 w 408"/>
                      <a:gd name="T1" fmla="*/ 79 h 102"/>
                      <a:gd name="T2" fmla="*/ 33 w 408"/>
                      <a:gd name="T3" fmla="*/ 21 h 102"/>
                      <a:gd name="T4" fmla="*/ 89 w 408"/>
                      <a:gd name="T5" fmla="*/ 2 h 102"/>
                      <a:gd name="T6" fmla="*/ 145 w 408"/>
                      <a:gd name="T7" fmla="*/ 12 h 102"/>
                      <a:gd name="T8" fmla="*/ 212 w 408"/>
                      <a:gd name="T9" fmla="*/ 72 h 102"/>
                      <a:gd name="T10" fmla="*/ 273 w 408"/>
                      <a:gd name="T11" fmla="*/ 63 h 102"/>
                      <a:gd name="T12" fmla="*/ 309 w 408"/>
                      <a:gd name="T13" fmla="*/ 8 h 10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8" h="102">
                        <a:moveTo>
                          <a:pt x="0" y="99"/>
                        </a:moveTo>
                        <a:cubicBezTo>
                          <a:pt x="7" y="87"/>
                          <a:pt x="24" y="43"/>
                          <a:pt x="44" y="27"/>
                        </a:cubicBezTo>
                        <a:cubicBezTo>
                          <a:pt x="64" y="11"/>
                          <a:pt x="93" y="5"/>
                          <a:pt x="118" y="3"/>
                        </a:cubicBezTo>
                        <a:cubicBezTo>
                          <a:pt x="143" y="1"/>
                          <a:pt x="165" y="0"/>
                          <a:pt x="192" y="15"/>
                        </a:cubicBezTo>
                        <a:cubicBezTo>
                          <a:pt x="219" y="30"/>
                          <a:pt x="252" y="80"/>
                          <a:pt x="280" y="91"/>
                        </a:cubicBezTo>
                        <a:cubicBezTo>
                          <a:pt x="308" y="102"/>
                          <a:pt x="339" y="92"/>
                          <a:pt x="360" y="79"/>
                        </a:cubicBezTo>
                        <a:cubicBezTo>
                          <a:pt x="381" y="66"/>
                          <a:pt x="398" y="25"/>
                          <a:pt x="408" y="10"/>
                        </a:cubicBezTo>
                      </a:path>
                    </a:pathLst>
                  </a:custGeom>
                  <a:solidFill>
                    <a:srgbClr val="CC9900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0563" name="Group 108"/>
                  <p:cNvGrpSpPr>
                    <a:grpSpLocks/>
                  </p:cNvGrpSpPr>
                  <p:nvPr/>
                </p:nvGrpSpPr>
                <p:grpSpPr bwMode="auto">
                  <a:xfrm>
                    <a:off x="503" y="1425"/>
                    <a:ext cx="2228" cy="829"/>
                    <a:chOff x="503" y="1425"/>
                    <a:chExt cx="2348" cy="829"/>
                  </a:xfrm>
                </p:grpSpPr>
                <p:sp>
                  <p:nvSpPr>
                    <p:cNvPr id="20564" name="Freeform 109"/>
                    <p:cNvSpPr>
                      <a:spLocks/>
                    </p:cNvSpPr>
                    <p:nvPr/>
                  </p:nvSpPr>
                  <p:spPr bwMode="auto">
                    <a:xfrm rot="-1024559">
                      <a:off x="513" y="2038"/>
                      <a:ext cx="323" cy="77"/>
                    </a:xfrm>
                    <a:custGeom>
                      <a:avLst/>
                      <a:gdLst>
                        <a:gd name="T0" fmla="*/ 0 w 408"/>
                        <a:gd name="T1" fmla="*/ 75 h 102"/>
                        <a:gd name="T2" fmla="*/ 35 w 408"/>
                        <a:gd name="T3" fmla="*/ 20 h 102"/>
                        <a:gd name="T4" fmla="*/ 93 w 408"/>
                        <a:gd name="T5" fmla="*/ 2 h 102"/>
                        <a:gd name="T6" fmla="*/ 152 w 408"/>
                        <a:gd name="T7" fmla="*/ 11 h 102"/>
                        <a:gd name="T8" fmla="*/ 222 w 408"/>
                        <a:gd name="T9" fmla="*/ 69 h 102"/>
                        <a:gd name="T10" fmla="*/ 285 w 408"/>
                        <a:gd name="T11" fmla="*/ 60 h 102"/>
                        <a:gd name="T12" fmla="*/ 323 w 408"/>
                        <a:gd name="T13" fmla="*/ 8 h 10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8" h="102">
                          <a:moveTo>
                            <a:pt x="0" y="99"/>
                          </a:moveTo>
                          <a:cubicBezTo>
                            <a:pt x="7" y="87"/>
                            <a:pt x="24" y="43"/>
                            <a:pt x="44" y="27"/>
                          </a:cubicBezTo>
                          <a:cubicBezTo>
                            <a:pt x="64" y="11"/>
                            <a:pt x="93" y="5"/>
                            <a:pt x="118" y="3"/>
                          </a:cubicBezTo>
                          <a:cubicBezTo>
                            <a:pt x="143" y="1"/>
                            <a:pt x="165" y="0"/>
                            <a:pt x="192" y="15"/>
                          </a:cubicBezTo>
                          <a:cubicBezTo>
                            <a:pt x="219" y="30"/>
                            <a:pt x="252" y="80"/>
                            <a:pt x="280" y="91"/>
                          </a:cubicBezTo>
                          <a:cubicBezTo>
                            <a:pt x="308" y="102"/>
                            <a:pt x="339" y="92"/>
                            <a:pt x="360" y="79"/>
                          </a:cubicBezTo>
                          <a:cubicBezTo>
                            <a:pt x="381" y="66"/>
                            <a:pt x="398" y="25"/>
                            <a:pt x="408" y="10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565" name="Freeform 110"/>
                    <p:cNvSpPr>
                      <a:spLocks/>
                    </p:cNvSpPr>
                    <p:nvPr/>
                  </p:nvSpPr>
                  <p:spPr bwMode="auto">
                    <a:xfrm rot="-1024559">
                      <a:off x="597" y="1933"/>
                      <a:ext cx="317" cy="95"/>
                    </a:xfrm>
                    <a:custGeom>
                      <a:avLst/>
                      <a:gdLst>
                        <a:gd name="T0" fmla="*/ 0 w 400"/>
                        <a:gd name="T1" fmla="*/ 73 h 126"/>
                        <a:gd name="T2" fmla="*/ 38 w 400"/>
                        <a:gd name="T3" fmla="*/ 19 h 126"/>
                        <a:gd name="T4" fmla="*/ 106 w 400"/>
                        <a:gd name="T5" fmla="*/ 0 h 126"/>
                        <a:gd name="T6" fmla="*/ 162 w 400"/>
                        <a:gd name="T7" fmla="*/ 17 h 126"/>
                        <a:gd name="T8" fmla="*/ 223 w 400"/>
                        <a:gd name="T9" fmla="*/ 84 h 126"/>
                        <a:gd name="T10" fmla="*/ 288 w 400"/>
                        <a:gd name="T11" fmla="*/ 79 h 126"/>
                        <a:gd name="T12" fmla="*/ 317 w 400"/>
                        <a:gd name="T13" fmla="*/ 28 h 12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0" h="126">
                          <a:moveTo>
                            <a:pt x="0" y="97"/>
                          </a:moveTo>
                          <a:cubicBezTo>
                            <a:pt x="8" y="85"/>
                            <a:pt x="26" y="41"/>
                            <a:pt x="48" y="25"/>
                          </a:cubicBezTo>
                          <a:cubicBezTo>
                            <a:pt x="70" y="9"/>
                            <a:pt x="108" y="0"/>
                            <a:pt x="134" y="0"/>
                          </a:cubicBezTo>
                          <a:cubicBezTo>
                            <a:pt x="160" y="0"/>
                            <a:pt x="181" y="4"/>
                            <a:pt x="205" y="23"/>
                          </a:cubicBezTo>
                          <a:cubicBezTo>
                            <a:pt x="230" y="42"/>
                            <a:pt x="255" y="98"/>
                            <a:pt x="281" y="112"/>
                          </a:cubicBezTo>
                          <a:cubicBezTo>
                            <a:pt x="307" y="126"/>
                            <a:pt x="344" y="117"/>
                            <a:pt x="364" y="105"/>
                          </a:cubicBezTo>
                          <a:cubicBezTo>
                            <a:pt x="384" y="93"/>
                            <a:pt x="393" y="51"/>
                            <a:pt x="400" y="37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566" name="Freeform 111"/>
                    <p:cNvSpPr>
                      <a:spLocks/>
                    </p:cNvSpPr>
                    <p:nvPr/>
                  </p:nvSpPr>
                  <p:spPr bwMode="auto">
                    <a:xfrm rot="-590344">
                      <a:off x="672" y="1846"/>
                      <a:ext cx="317" cy="95"/>
                    </a:xfrm>
                    <a:custGeom>
                      <a:avLst/>
                      <a:gdLst>
                        <a:gd name="T0" fmla="*/ 0 w 400"/>
                        <a:gd name="T1" fmla="*/ 73 h 126"/>
                        <a:gd name="T2" fmla="*/ 38 w 400"/>
                        <a:gd name="T3" fmla="*/ 19 h 126"/>
                        <a:gd name="T4" fmla="*/ 106 w 400"/>
                        <a:gd name="T5" fmla="*/ 0 h 126"/>
                        <a:gd name="T6" fmla="*/ 162 w 400"/>
                        <a:gd name="T7" fmla="*/ 17 h 126"/>
                        <a:gd name="T8" fmla="*/ 223 w 400"/>
                        <a:gd name="T9" fmla="*/ 84 h 126"/>
                        <a:gd name="T10" fmla="*/ 288 w 400"/>
                        <a:gd name="T11" fmla="*/ 79 h 126"/>
                        <a:gd name="T12" fmla="*/ 317 w 400"/>
                        <a:gd name="T13" fmla="*/ 28 h 12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0" h="126">
                          <a:moveTo>
                            <a:pt x="0" y="97"/>
                          </a:moveTo>
                          <a:cubicBezTo>
                            <a:pt x="8" y="85"/>
                            <a:pt x="26" y="41"/>
                            <a:pt x="48" y="25"/>
                          </a:cubicBezTo>
                          <a:cubicBezTo>
                            <a:pt x="70" y="9"/>
                            <a:pt x="108" y="0"/>
                            <a:pt x="134" y="0"/>
                          </a:cubicBezTo>
                          <a:cubicBezTo>
                            <a:pt x="160" y="0"/>
                            <a:pt x="181" y="4"/>
                            <a:pt x="205" y="23"/>
                          </a:cubicBezTo>
                          <a:cubicBezTo>
                            <a:pt x="230" y="42"/>
                            <a:pt x="255" y="98"/>
                            <a:pt x="281" y="112"/>
                          </a:cubicBezTo>
                          <a:cubicBezTo>
                            <a:pt x="307" y="126"/>
                            <a:pt x="344" y="117"/>
                            <a:pt x="364" y="105"/>
                          </a:cubicBezTo>
                          <a:cubicBezTo>
                            <a:pt x="384" y="93"/>
                            <a:pt x="393" y="51"/>
                            <a:pt x="400" y="37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0567" name="Group 112"/>
                    <p:cNvGrpSpPr>
                      <a:grpSpLocks/>
                    </p:cNvGrpSpPr>
                    <p:nvPr/>
                  </p:nvGrpSpPr>
                  <p:grpSpPr bwMode="auto">
                    <a:xfrm rot="319568">
                      <a:off x="787" y="1646"/>
                      <a:ext cx="523" cy="215"/>
                      <a:chOff x="500" y="1699"/>
                      <a:chExt cx="660" cy="284"/>
                    </a:xfrm>
                  </p:grpSpPr>
                  <p:sp>
                    <p:nvSpPr>
                      <p:cNvPr id="20587" name="Freeform 11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00" y="1881"/>
                        <a:ext cx="408" cy="102"/>
                      </a:xfrm>
                      <a:custGeom>
                        <a:avLst/>
                        <a:gdLst>
                          <a:gd name="T0" fmla="*/ 0 w 408"/>
                          <a:gd name="T1" fmla="*/ 99 h 102"/>
                          <a:gd name="T2" fmla="*/ 44 w 408"/>
                          <a:gd name="T3" fmla="*/ 27 h 102"/>
                          <a:gd name="T4" fmla="*/ 118 w 408"/>
                          <a:gd name="T5" fmla="*/ 3 h 102"/>
                          <a:gd name="T6" fmla="*/ 192 w 408"/>
                          <a:gd name="T7" fmla="*/ 15 h 102"/>
                          <a:gd name="T8" fmla="*/ 280 w 408"/>
                          <a:gd name="T9" fmla="*/ 91 h 102"/>
                          <a:gd name="T10" fmla="*/ 360 w 408"/>
                          <a:gd name="T11" fmla="*/ 79 h 102"/>
                          <a:gd name="T12" fmla="*/ 408 w 408"/>
                          <a:gd name="T13" fmla="*/ 10 h 102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0" t="0" r="r" b="b"/>
                        <a:pathLst>
                          <a:path w="408" h="102">
                            <a:moveTo>
                              <a:pt x="0" y="99"/>
                            </a:moveTo>
                            <a:cubicBezTo>
                              <a:pt x="7" y="87"/>
                              <a:pt x="24" y="43"/>
                              <a:pt x="44" y="27"/>
                            </a:cubicBezTo>
                            <a:cubicBezTo>
                              <a:pt x="64" y="11"/>
                              <a:pt x="93" y="5"/>
                              <a:pt x="118" y="3"/>
                            </a:cubicBezTo>
                            <a:cubicBezTo>
                              <a:pt x="143" y="1"/>
                              <a:pt x="165" y="0"/>
                              <a:pt x="192" y="15"/>
                            </a:cubicBezTo>
                            <a:cubicBezTo>
                              <a:pt x="219" y="30"/>
                              <a:pt x="252" y="80"/>
                              <a:pt x="280" y="91"/>
                            </a:cubicBezTo>
                            <a:cubicBezTo>
                              <a:pt x="308" y="102"/>
                              <a:pt x="339" y="92"/>
                              <a:pt x="360" y="79"/>
                            </a:cubicBezTo>
                            <a:cubicBezTo>
                              <a:pt x="381" y="66"/>
                              <a:pt x="398" y="25"/>
                              <a:pt x="408" y="10"/>
                            </a:cubicBezTo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CC6600"/>
                          </a:gs>
                          <a:gs pos="50000">
                            <a:srgbClr val="996633"/>
                          </a:gs>
                          <a:gs pos="100000">
                            <a:srgbClr val="CC6600"/>
                          </a:gs>
                        </a:gsLst>
                        <a:lin ang="18900000" scaled="1"/>
                      </a:gradFill>
                      <a:ln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0588" name="Freeform 11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36" y="1779"/>
                        <a:ext cx="400" cy="126"/>
                      </a:xfrm>
                      <a:custGeom>
                        <a:avLst/>
                        <a:gdLst>
                          <a:gd name="T0" fmla="*/ 0 w 400"/>
                          <a:gd name="T1" fmla="*/ 97 h 126"/>
                          <a:gd name="T2" fmla="*/ 48 w 400"/>
                          <a:gd name="T3" fmla="*/ 25 h 126"/>
                          <a:gd name="T4" fmla="*/ 134 w 400"/>
                          <a:gd name="T5" fmla="*/ 0 h 126"/>
                          <a:gd name="T6" fmla="*/ 205 w 400"/>
                          <a:gd name="T7" fmla="*/ 23 h 126"/>
                          <a:gd name="T8" fmla="*/ 281 w 400"/>
                          <a:gd name="T9" fmla="*/ 112 h 126"/>
                          <a:gd name="T10" fmla="*/ 364 w 400"/>
                          <a:gd name="T11" fmla="*/ 105 h 126"/>
                          <a:gd name="T12" fmla="*/ 400 w 400"/>
                          <a:gd name="T13" fmla="*/ 37 h 12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0" t="0" r="r" b="b"/>
                        <a:pathLst>
                          <a:path w="400" h="126">
                            <a:moveTo>
                              <a:pt x="0" y="97"/>
                            </a:moveTo>
                            <a:cubicBezTo>
                              <a:pt x="8" y="85"/>
                              <a:pt x="26" y="41"/>
                              <a:pt x="48" y="25"/>
                            </a:cubicBezTo>
                            <a:cubicBezTo>
                              <a:pt x="70" y="9"/>
                              <a:pt x="108" y="0"/>
                              <a:pt x="134" y="0"/>
                            </a:cubicBezTo>
                            <a:cubicBezTo>
                              <a:pt x="160" y="0"/>
                              <a:pt x="181" y="4"/>
                              <a:pt x="205" y="23"/>
                            </a:cubicBezTo>
                            <a:cubicBezTo>
                              <a:pt x="230" y="42"/>
                              <a:pt x="255" y="98"/>
                              <a:pt x="281" y="112"/>
                            </a:cubicBezTo>
                            <a:cubicBezTo>
                              <a:pt x="307" y="126"/>
                              <a:pt x="344" y="117"/>
                              <a:pt x="364" y="105"/>
                            </a:cubicBezTo>
                            <a:cubicBezTo>
                              <a:pt x="384" y="93"/>
                              <a:pt x="393" y="51"/>
                              <a:pt x="400" y="37"/>
                            </a:cubicBezTo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CC6600"/>
                          </a:gs>
                          <a:gs pos="50000">
                            <a:srgbClr val="996633"/>
                          </a:gs>
                          <a:gs pos="100000">
                            <a:srgbClr val="CC6600"/>
                          </a:gs>
                        </a:gsLst>
                        <a:lin ang="18900000" scaled="1"/>
                      </a:gradFill>
                      <a:ln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0589" name="Freeform 115"/>
                      <p:cNvSpPr>
                        <a:spLocks/>
                      </p:cNvSpPr>
                      <p:nvPr/>
                    </p:nvSpPr>
                    <p:spPr bwMode="auto">
                      <a:xfrm rot="434215">
                        <a:off x="760" y="1699"/>
                        <a:ext cx="400" cy="126"/>
                      </a:xfrm>
                      <a:custGeom>
                        <a:avLst/>
                        <a:gdLst>
                          <a:gd name="T0" fmla="*/ 0 w 400"/>
                          <a:gd name="T1" fmla="*/ 97 h 126"/>
                          <a:gd name="T2" fmla="*/ 48 w 400"/>
                          <a:gd name="T3" fmla="*/ 25 h 126"/>
                          <a:gd name="T4" fmla="*/ 134 w 400"/>
                          <a:gd name="T5" fmla="*/ 0 h 126"/>
                          <a:gd name="T6" fmla="*/ 205 w 400"/>
                          <a:gd name="T7" fmla="*/ 23 h 126"/>
                          <a:gd name="T8" fmla="*/ 281 w 400"/>
                          <a:gd name="T9" fmla="*/ 112 h 126"/>
                          <a:gd name="T10" fmla="*/ 364 w 400"/>
                          <a:gd name="T11" fmla="*/ 105 h 126"/>
                          <a:gd name="T12" fmla="*/ 400 w 400"/>
                          <a:gd name="T13" fmla="*/ 37 h 12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0" t="0" r="r" b="b"/>
                        <a:pathLst>
                          <a:path w="400" h="126">
                            <a:moveTo>
                              <a:pt x="0" y="97"/>
                            </a:moveTo>
                            <a:cubicBezTo>
                              <a:pt x="8" y="85"/>
                              <a:pt x="26" y="41"/>
                              <a:pt x="48" y="25"/>
                            </a:cubicBezTo>
                            <a:cubicBezTo>
                              <a:pt x="70" y="9"/>
                              <a:pt x="108" y="0"/>
                              <a:pt x="134" y="0"/>
                            </a:cubicBezTo>
                            <a:cubicBezTo>
                              <a:pt x="160" y="0"/>
                              <a:pt x="181" y="4"/>
                              <a:pt x="205" y="23"/>
                            </a:cubicBezTo>
                            <a:cubicBezTo>
                              <a:pt x="230" y="42"/>
                              <a:pt x="255" y="98"/>
                              <a:pt x="281" y="112"/>
                            </a:cubicBezTo>
                            <a:cubicBezTo>
                              <a:pt x="307" y="126"/>
                              <a:pt x="344" y="117"/>
                              <a:pt x="364" y="105"/>
                            </a:cubicBezTo>
                            <a:cubicBezTo>
                              <a:pt x="384" y="93"/>
                              <a:pt x="393" y="51"/>
                              <a:pt x="400" y="37"/>
                            </a:cubicBezTo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CC6600"/>
                          </a:gs>
                          <a:gs pos="50000">
                            <a:srgbClr val="996633"/>
                          </a:gs>
                          <a:gs pos="100000">
                            <a:srgbClr val="CC6600"/>
                          </a:gs>
                        </a:gsLst>
                        <a:lin ang="18900000" scaled="1"/>
                      </a:gradFill>
                      <a:ln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0568" name="Group 116"/>
                    <p:cNvGrpSpPr>
                      <a:grpSpLocks/>
                    </p:cNvGrpSpPr>
                    <p:nvPr/>
                  </p:nvGrpSpPr>
                  <p:grpSpPr bwMode="auto">
                    <a:xfrm rot="1402697">
                      <a:off x="1144" y="1524"/>
                      <a:ext cx="523" cy="215"/>
                      <a:chOff x="500" y="1699"/>
                      <a:chExt cx="660" cy="284"/>
                    </a:xfrm>
                  </p:grpSpPr>
                  <p:sp>
                    <p:nvSpPr>
                      <p:cNvPr id="20584" name="Freeform 11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00" y="1881"/>
                        <a:ext cx="408" cy="102"/>
                      </a:xfrm>
                      <a:custGeom>
                        <a:avLst/>
                        <a:gdLst>
                          <a:gd name="T0" fmla="*/ 0 w 408"/>
                          <a:gd name="T1" fmla="*/ 99 h 102"/>
                          <a:gd name="T2" fmla="*/ 44 w 408"/>
                          <a:gd name="T3" fmla="*/ 27 h 102"/>
                          <a:gd name="T4" fmla="*/ 118 w 408"/>
                          <a:gd name="T5" fmla="*/ 3 h 102"/>
                          <a:gd name="T6" fmla="*/ 192 w 408"/>
                          <a:gd name="T7" fmla="*/ 15 h 102"/>
                          <a:gd name="T8" fmla="*/ 280 w 408"/>
                          <a:gd name="T9" fmla="*/ 91 h 102"/>
                          <a:gd name="T10" fmla="*/ 360 w 408"/>
                          <a:gd name="T11" fmla="*/ 79 h 102"/>
                          <a:gd name="T12" fmla="*/ 408 w 408"/>
                          <a:gd name="T13" fmla="*/ 10 h 102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0" t="0" r="r" b="b"/>
                        <a:pathLst>
                          <a:path w="408" h="102">
                            <a:moveTo>
                              <a:pt x="0" y="99"/>
                            </a:moveTo>
                            <a:cubicBezTo>
                              <a:pt x="7" y="87"/>
                              <a:pt x="24" y="43"/>
                              <a:pt x="44" y="27"/>
                            </a:cubicBezTo>
                            <a:cubicBezTo>
                              <a:pt x="64" y="11"/>
                              <a:pt x="93" y="5"/>
                              <a:pt x="118" y="3"/>
                            </a:cubicBezTo>
                            <a:cubicBezTo>
                              <a:pt x="143" y="1"/>
                              <a:pt x="165" y="0"/>
                              <a:pt x="192" y="15"/>
                            </a:cubicBezTo>
                            <a:cubicBezTo>
                              <a:pt x="219" y="30"/>
                              <a:pt x="252" y="80"/>
                              <a:pt x="280" y="91"/>
                            </a:cubicBezTo>
                            <a:cubicBezTo>
                              <a:pt x="308" y="102"/>
                              <a:pt x="339" y="92"/>
                              <a:pt x="360" y="79"/>
                            </a:cubicBezTo>
                            <a:cubicBezTo>
                              <a:pt x="381" y="66"/>
                              <a:pt x="398" y="25"/>
                              <a:pt x="408" y="10"/>
                            </a:cubicBezTo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CC6600"/>
                          </a:gs>
                          <a:gs pos="50000">
                            <a:srgbClr val="996633"/>
                          </a:gs>
                          <a:gs pos="100000">
                            <a:srgbClr val="CC6600"/>
                          </a:gs>
                        </a:gsLst>
                        <a:lin ang="18900000" scaled="1"/>
                      </a:gradFill>
                      <a:ln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0585" name="Freeform 11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36" y="1779"/>
                        <a:ext cx="400" cy="126"/>
                      </a:xfrm>
                      <a:custGeom>
                        <a:avLst/>
                        <a:gdLst>
                          <a:gd name="T0" fmla="*/ 0 w 400"/>
                          <a:gd name="T1" fmla="*/ 97 h 126"/>
                          <a:gd name="T2" fmla="*/ 48 w 400"/>
                          <a:gd name="T3" fmla="*/ 25 h 126"/>
                          <a:gd name="T4" fmla="*/ 134 w 400"/>
                          <a:gd name="T5" fmla="*/ 0 h 126"/>
                          <a:gd name="T6" fmla="*/ 205 w 400"/>
                          <a:gd name="T7" fmla="*/ 23 h 126"/>
                          <a:gd name="T8" fmla="*/ 281 w 400"/>
                          <a:gd name="T9" fmla="*/ 112 h 126"/>
                          <a:gd name="T10" fmla="*/ 364 w 400"/>
                          <a:gd name="T11" fmla="*/ 105 h 126"/>
                          <a:gd name="T12" fmla="*/ 400 w 400"/>
                          <a:gd name="T13" fmla="*/ 37 h 12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0" t="0" r="r" b="b"/>
                        <a:pathLst>
                          <a:path w="400" h="126">
                            <a:moveTo>
                              <a:pt x="0" y="97"/>
                            </a:moveTo>
                            <a:cubicBezTo>
                              <a:pt x="8" y="85"/>
                              <a:pt x="26" y="41"/>
                              <a:pt x="48" y="25"/>
                            </a:cubicBezTo>
                            <a:cubicBezTo>
                              <a:pt x="70" y="9"/>
                              <a:pt x="108" y="0"/>
                              <a:pt x="134" y="0"/>
                            </a:cubicBezTo>
                            <a:cubicBezTo>
                              <a:pt x="160" y="0"/>
                              <a:pt x="181" y="4"/>
                              <a:pt x="205" y="23"/>
                            </a:cubicBezTo>
                            <a:cubicBezTo>
                              <a:pt x="230" y="42"/>
                              <a:pt x="255" y="98"/>
                              <a:pt x="281" y="112"/>
                            </a:cubicBezTo>
                            <a:cubicBezTo>
                              <a:pt x="307" y="126"/>
                              <a:pt x="344" y="117"/>
                              <a:pt x="364" y="105"/>
                            </a:cubicBezTo>
                            <a:cubicBezTo>
                              <a:pt x="384" y="93"/>
                              <a:pt x="393" y="51"/>
                              <a:pt x="400" y="37"/>
                            </a:cubicBezTo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CC6600"/>
                          </a:gs>
                          <a:gs pos="50000">
                            <a:srgbClr val="996633"/>
                          </a:gs>
                          <a:gs pos="100000">
                            <a:srgbClr val="CC6600"/>
                          </a:gs>
                        </a:gsLst>
                        <a:lin ang="18900000" scaled="1"/>
                      </a:gradFill>
                      <a:ln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0586" name="Freeform 119"/>
                      <p:cNvSpPr>
                        <a:spLocks/>
                      </p:cNvSpPr>
                      <p:nvPr/>
                    </p:nvSpPr>
                    <p:spPr bwMode="auto">
                      <a:xfrm rot="434215">
                        <a:off x="760" y="1699"/>
                        <a:ext cx="400" cy="126"/>
                      </a:xfrm>
                      <a:custGeom>
                        <a:avLst/>
                        <a:gdLst>
                          <a:gd name="T0" fmla="*/ 0 w 400"/>
                          <a:gd name="T1" fmla="*/ 97 h 126"/>
                          <a:gd name="T2" fmla="*/ 48 w 400"/>
                          <a:gd name="T3" fmla="*/ 25 h 126"/>
                          <a:gd name="T4" fmla="*/ 134 w 400"/>
                          <a:gd name="T5" fmla="*/ 0 h 126"/>
                          <a:gd name="T6" fmla="*/ 205 w 400"/>
                          <a:gd name="T7" fmla="*/ 23 h 126"/>
                          <a:gd name="T8" fmla="*/ 281 w 400"/>
                          <a:gd name="T9" fmla="*/ 112 h 126"/>
                          <a:gd name="T10" fmla="*/ 364 w 400"/>
                          <a:gd name="T11" fmla="*/ 105 h 126"/>
                          <a:gd name="T12" fmla="*/ 400 w 400"/>
                          <a:gd name="T13" fmla="*/ 37 h 12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0" t="0" r="r" b="b"/>
                        <a:pathLst>
                          <a:path w="400" h="126">
                            <a:moveTo>
                              <a:pt x="0" y="97"/>
                            </a:moveTo>
                            <a:cubicBezTo>
                              <a:pt x="8" y="85"/>
                              <a:pt x="26" y="41"/>
                              <a:pt x="48" y="25"/>
                            </a:cubicBezTo>
                            <a:cubicBezTo>
                              <a:pt x="70" y="9"/>
                              <a:pt x="108" y="0"/>
                              <a:pt x="134" y="0"/>
                            </a:cubicBezTo>
                            <a:cubicBezTo>
                              <a:pt x="160" y="0"/>
                              <a:pt x="181" y="4"/>
                              <a:pt x="205" y="23"/>
                            </a:cubicBezTo>
                            <a:cubicBezTo>
                              <a:pt x="230" y="42"/>
                              <a:pt x="255" y="98"/>
                              <a:pt x="281" y="112"/>
                            </a:cubicBezTo>
                            <a:cubicBezTo>
                              <a:pt x="307" y="126"/>
                              <a:pt x="344" y="117"/>
                              <a:pt x="364" y="105"/>
                            </a:cubicBezTo>
                            <a:cubicBezTo>
                              <a:pt x="384" y="93"/>
                              <a:pt x="393" y="51"/>
                              <a:pt x="400" y="37"/>
                            </a:cubicBezTo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CC6600"/>
                          </a:gs>
                          <a:gs pos="50000">
                            <a:srgbClr val="996633"/>
                          </a:gs>
                          <a:gs pos="100000">
                            <a:srgbClr val="CC6600"/>
                          </a:gs>
                        </a:gsLst>
                        <a:lin ang="18900000" scaled="1"/>
                      </a:gradFill>
                      <a:ln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0569" name="Group 120"/>
                    <p:cNvGrpSpPr>
                      <a:grpSpLocks/>
                    </p:cNvGrpSpPr>
                    <p:nvPr/>
                  </p:nvGrpSpPr>
                  <p:grpSpPr bwMode="auto">
                    <a:xfrm rot="2233139">
                      <a:off x="1529" y="1489"/>
                      <a:ext cx="500" cy="225"/>
                      <a:chOff x="500" y="1699"/>
                      <a:chExt cx="660" cy="284"/>
                    </a:xfrm>
                  </p:grpSpPr>
                  <p:sp>
                    <p:nvSpPr>
                      <p:cNvPr id="20581" name="Freeform 12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00" y="1881"/>
                        <a:ext cx="408" cy="102"/>
                      </a:xfrm>
                      <a:custGeom>
                        <a:avLst/>
                        <a:gdLst>
                          <a:gd name="T0" fmla="*/ 0 w 408"/>
                          <a:gd name="T1" fmla="*/ 99 h 102"/>
                          <a:gd name="T2" fmla="*/ 44 w 408"/>
                          <a:gd name="T3" fmla="*/ 27 h 102"/>
                          <a:gd name="T4" fmla="*/ 118 w 408"/>
                          <a:gd name="T5" fmla="*/ 3 h 102"/>
                          <a:gd name="T6" fmla="*/ 192 w 408"/>
                          <a:gd name="T7" fmla="*/ 15 h 102"/>
                          <a:gd name="T8" fmla="*/ 280 w 408"/>
                          <a:gd name="T9" fmla="*/ 91 h 102"/>
                          <a:gd name="T10" fmla="*/ 360 w 408"/>
                          <a:gd name="T11" fmla="*/ 79 h 102"/>
                          <a:gd name="T12" fmla="*/ 408 w 408"/>
                          <a:gd name="T13" fmla="*/ 10 h 102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0" t="0" r="r" b="b"/>
                        <a:pathLst>
                          <a:path w="408" h="102">
                            <a:moveTo>
                              <a:pt x="0" y="99"/>
                            </a:moveTo>
                            <a:cubicBezTo>
                              <a:pt x="7" y="87"/>
                              <a:pt x="24" y="43"/>
                              <a:pt x="44" y="27"/>
                            </a:cubicBezTo>
                            <a:cubicBezTo>
                              <a:pt x="64" y="11"/>
                              <a:pt x="93" y="5"/>
                              <a:pt x="118" y="3"/>
                            </a:cubicBezTo>
                            <a:cubicBezTo>
                              <a:pt x="143" y="1"/>
                              <a:pt x="165" y="0"/>
                              <a:pt x="192" y="15"/>
                            </a:cubicBezTo>
                            <a:cubicBezTo>
                              <a:pt x="219" y="30"/>
                              <a:pt x="252" y="80"/>
                              <a:pt x="280" y="91"/>
                            </a:cubicBezTo>
                            <a:cubicBezTo>
                              <a:pt x="308" y="102"/>
                              <a:pt x="339" y="92"/>
                              <a:pt x="360" y="79"/>
                            </a:cubicBezTo>
                            <a:cubicBezTo>
                              <a:pt x="381" y="66"/>
                              <a:pt x="398" y="25"/>
                              <a:pt x="408" y="10"/>
                            </a:cubicBezTo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CC6600"/>
                          </a:gs>
                          <a:gs pos="50000">
                            <a:srgbClr val="996633"/>
                          </a:gs>
                          <a:gs pos="100000">
                            <a:srgbClr val="CC6600"/>
                          </a:gs>
                        </a:gsLst>
                        <a:lin ang="18900000" scaled="1"/>
                      </a:gradFill>
                      <a:ln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0582" name="Freeform 12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36" y="1779"/>
                        <a:ext cx="400" cy="126"/>
                      </a:xfrm>
                      <a:custGeom>
                        <a:avLst/>
                        <a:gdLst>
                          <a:gd name="T0" fmla="*/ 0 w 400"/>
                          <a:gd name="T1" fmla="*/ 97 h 126"/>
                          <a:gd name="T2" fmla="*/ 48 w 400"/>
                          <a:gd name="T3" fmla="*/ 25 h 126"/>
                          <a:gd name="T4" fmla="*/ 134 w 400"/>
                          <a:gd name="T5" fmla="*/ 0 h 126"/>
                          <a:gd name="T6" fmla="*/ 205 w 400"/>
                          <a:gd name="T7" fmla="*/ 23 h 126"/>
                          <a:gd name="T8" fmla="*/ 281 w 400"/>
                          <a:gd name="T9" fmla="*/ 112 h 126"/>
                          <a:gd name="T10" fmla="*/ 364 w 400"/>
                          <a:gd name="T11" fmla="*/ 105 h 126"/>
                          <a:gd name="T12" fmla="*/ 400 w 400"/>
                          <a:gd name="T13" fmla="*/ 37 h 12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0" t="0" r="r" b="b"/>
                        <a:pathLst>
                          <a:path w="400" h="126">
                            <a:moveTo>
                              <a:pt x="0" y="97"/>
                            </a:moveTo>
                            <a:cubicBezTo>
                              <a:pt x="8" y="85"/>
                              <a:pt x="26" y="41"/>
                              <a:pt x="48" y="25"/>
                            </a:cubicBezTo>
                            <a:cubicBezTo>
                              <a:pt x="70" y="9"/>
                              <a:pt x="108" y="0"/>
                              <a:pt x="134" y="0"/>
                            </a:cubicBezTo>
                            <a:cubicBezTo>
                              <a:pt x="160" y="0"/>
                              <a:pt x="181" y="4"/>
                              <a:pt x="205" y="23"/>
                            </a:cubicBezTo>
                            <a:cubicBezTo>
                              <a:pt x="230" y="42"/>
                              <a:pt x="255" y="98"/>
                              <a:pt x="281" y="112"/>
                            </a:cubicBezTo>
                            <a:cubicBezTo>
                              <a:pt x="307" y="126"/>
                              <a:pt x="344" y="117"/>
                              <a:pt x="364" y="105"/>
                            </a:cubicBezTo>
                            <a:cubicBezTo>
                              <a:pt x="384" y="93"/>
                              <a:pt x="393" y="51"/>
                              <a:pt x="400" y="37"/>
                            </a:cubicBezTo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CC6600"/>
                          </a:gs>
                          <a:gs pos="50000">
                            <a:srgbClr val="996633"/>
                          </a:gs>
                          <a:gs pos="100000">
                            <a:srgbClr val="CC6600"/>
                          </a:gs>
                        </a:gsLst>
                        <a:lin ang="18900000" scaled="1"/>
                      </a:gradFill>
                      <a:ln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0583" name="Freeform 123"/>
                      <p:cNvSpPr>
                        <a:spLocks/>
                      </p:cNvSpPr>
                      <p:nvPr/>
                    </p:nvSpPr>
                    <p:spPr bwMode="auto">
                      <a:xfrm rot="434215">
                        <a:off x="760" y="1699"/>
                        <a:ext cx="400" cy="126"/>
                      </a:xfrm>
                      <a:custGeom>
                        <a:avLst/>
                        <a:gdLst>
                          <a:gd name="T0" fmla="*/ 0 w 400"/>
                          <a:gd name="T1" fmla="*/ 97 h 126"/>
                          <a:gd name="T2" fmla="*/ 48 w 400"/>
                          <a:gd name="T3" fmla="*/ 25 h 126"/>
                          <a:gd name="T4" fmla="*/ 134 w 400"/>
                          <a:gd name="T5" fmla="*/ 0 h 126"/>
                          <a:gd name="T6" fmla="*/ 205 w 400"/>
                          <a:gd name="T7" fmla="*/ 23 h 126"/>
                          <a:gd name="T8" fmla="*/ 281 w 400"/>
                          <a:gd name="T9" fmla="*/ 112 h 126"/>
                          <a:gd name="T10" fmla="*/ 364 w 400"/>
                          <a:gd name="T11" fmla="*/ 105 h 126"/>
                          <a:gd name="T12" fmla="*/ 400 w 400"/>
                          <a:gd name="T13" fmla="*/ 37 h 12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0" t="0" r="r" b="b"/>
                        <a:pathLst>
                          <a:path w="400" h="126">
                            <a:moveTo>
                              <a:pt x="0" y="97"/>
                            </a:moveTo>
                            <a:cubicBezTo>
                              <a:pt x="8" y="85"/>
                              <a:pt x="26" y="41"/>
                              <a:pt x="48" y="25"/>
                            </a:cubicBezTo>
                            <a:cubicBezTo>
                              <a:pt x="70" y="9"/>
                              <a:pt x="108" y="0"/>
                              <a:pt x="134" y="0"/>
                            </a:cubicBezTo>
                            <a:cubicBezTo>
                              <a:pt x="160" y="0"/>
                              <a:pt x="181" y="4"/>
                              <a:pt x="205" y="23"/>
                            </a:cubicBezTo>
                            <a:cubicBezTo>
                              <a:pt x="230" y="42"/>
                              <a:pt x="255" y="98"/>
                              <a:pt x="281" y="112"/>
                            </a:cubicBezTo>
                            <a:cubicBezTo>
                              <a:pt x="307" y="126"/>
                              <a:pt x="344" y="117"/>
                              <a:pt x="364" y="105"/>
                            </a:cubicBezTo>
                            <a:cubicBezTo>
                              <a:pt x="384" y="93"/>
                              <a:pt x="393" y="51"/>
                              <a:pt x="400" y="37"/>
                            </a:cubicBezTo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CC6600"/>
                          </a:gs>
                          <a:gs pos="50000">
                            <a:srgbClr val="996633"/>
                          </a:gs>
                          <a:gs pos="100000">
                            <a:srgbClr val="CC6600"/>
                          </a:gs>
                        </a:gsLst>
                        <a:lin ang="18900000" scaled="1"/>
                      </a:gradFill>
                      <a:ln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0570" name="Group 124"/>
                    <p:cNvGrpSpPr>
                      <a:grpSpLocks/>
                    </p:cNvGrpSpPr>
                    <p:nvPr/>
                  </p:nvGrpSpPr>
                  <p:grpSpPr bwMode="auto">
                    <a:xfrm rot="3226440">
                      <a:off x="1882" y="1562"/>
                      <a:ext cx="500" cy="225"/>
                      <a:chOff x="500" y="1699"/>
                      <a:chExt cx="660" cy="284"/>
                    </a:xfrm>
                  </p:grpSpPr>
                  <p:sp>
                    <p:nvSpPr>
                      <p:cNvPr id="20578" name="Freeform 1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00" y="1881"/>
                        <a:ext cx="408" cy="102"/>
                      </a:xfrm>
                      <a:custGeom>
                        <a:avLst/>
                        <a:gdLst>
                          <a:gd name="T0" fmla="*/ 0 w 408"/>
                          <a:gd name="T1" fmla="*/ 99 h 102"/>
                          <a:gd name="T2" fmla="*/ 44 w 408"/>
                          <a:gd name="T3" fmla="*/ 27 h 102"/>
                          <a:gd name="T4" fmla="*/ 118 w 408"/>
                          <a:gd name="T5" fmla="*/ 3 h 102"/>
                          <a:gd name="T6" fmla="*/ 192 w 408"/>
                          <a:gd name="T7" fmla="*/ 15 h 102"/>
                          <a:gd name="T8" fmla="*/ 280 w 408"/>
                          <a:gd name="T9" fmla="*/ 91 h 102"/>
                          <a:gd name="T10" fmla="*/ 360 w 408"/>
                          <a:gd name="T11" fmla="*/ 79 h 102"/>
                          <a:gd name="T12" fmla="*/ 408 w 408"/>
                          <a:gd name="T13" fmla="*/ 10 h 102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0" t="0" r="r" b="b"/>
                        <a:pathLst>
                          <a:path w="408" h="102">
                            <a:moveTo>
                              <a:pt x="0" y="99"/>
                            </a:moveTo>
                            <a:cubicBezTo>
                              <a:pt x="7" y="87"/>
                              <a:pt x="24" y="43"/>
                              <a:pt x="44" y="27"/>
                            </a:cubicBezTo>
                            <a:cubicBezTo>
                              <a:pt x="64" y="11"/>
                              <a:pt x="93" y="5"/>
                              <a:pt x="118" y="3"/>
                            </a:cubicBezTo>
                            <a:cubicBezTo>
                              <a:pt x="143" y="1"/>
                              <a:pt x="165" y="0"/>
                              <a:pt x="192" y="15"/>
                            </a:cubicBezTo>
                            <a:cubicBezTo>
                              <a:pt x="219" y="30"/>
                              <a:pt x="252" y="80"/>
                              <a:pt x="280" y="91"/>
                            </a:cubicBezTo>
                            <a:cubicBezTo>
                              <a:pt x="308" y="102"/>
                              <a:pt x="339" y="92"/>
                              <a:pt x="360" y="79"/>
                            </a:cubicBezTo>
                            <a:cubicBezTo>
                              <a:pt x="381" y="66"/>
                              <a:pt x="398" y="25"/>
                              <a:pt x="408" y="10"/>
                            </a:cubicBezTo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CC6600"/>
                          </a:gs>
                          <a:gs pos="50000">
                            <a:srgbClr val="996633"/>
                          </a:gs>
                          <a:gs pos="100000">
                            <a:srgbClr val="CC6600"/>
                          </a:gs>
                        </a:gsLst>
                        <a:lin ang="18900000" scaled="1"/>
                      </a:gradFill>
                      <a:ln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0579" name="Freeform 1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36" y="1779"/>
                        <a:ext cx="400" cy="126"/>
                      </a:xfrm>
                      <a:custGeom>
                        <a:avLst/>
                        <a:gdLst>
                          <a:gd name="T0" fmla="*/ 0 w 400"/>
                          <a:gd name="T1" fmla="*/ 97 h 126"/>
                          <a:gd name="T2" fmla="*/ 48 w 400"/>
                          <a:gd name="T3" fmla="*/ 25 h 126"/>
                          <a:gd name="T4" fmla="*/ 134 w 400"/>
                          <a:gd name="T5" fmla="*/ 0 h 126"/>
                          <a:gd name="T6" fmla="*/ 205 w 400"/>
                          <a:gd name="T7" fmla="*/ 23 h 126"/>
                          <a:gd name="T8" fmla="*/ 281 w 400"/>
                          <a:gd name="T9" fmla="*/ 112 h 126"/>
                          <a:gd name="T10" fmla="*/ 364 w 400"/>
                          <a:gd name="T11" fmla="*/ 105 h 126"/>
                          <a:gd name="T12" fmla="*/ 400 w 400"/>
                          <a:gd name="T13" fmla="*/ 37 h 12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0" t="0" r="r" b="b"/>
                        <a:pathLst>
                          <a:path w="400" h="126">
                            <a:moveTo>
                              <a:pt x="0" y="97"/>
                            </a:moveTo>
                            <a:cubicBezTo>
                              <a:pt x="8" y="85"/>
                              <a:pt x="26" y="41"/>
                              <a:pt x="48" y="25"/>
                            </a:cubicBezTo>
                            <a:cubicBezTo>
                              <a:pt x="70" y="9"/>
                              <a:pt x="108" y="0"/>
                              <a:pt x="134" y="0"/>
                            </a:cubicBezTo>
                            <a:cubicBezTo>
                              <a:pt x="160" y="0"/>
                              <a:pt x="181" y="4"/>
                              <a:pt x="205" y="23"/>
                            </a:cubicBezTo>
                            <a:cubicBezTo>
                              <a:pt x="230" y="42"/>
                              <a:pt x="255" y="98"/>
                              <a:pt x="281" y="112"/>
                            </a:cubicBezTo>
                            <a:cubicBezTo>
                              <a:pt x="307" y="126"/>
                              <a:pt x="344" y="117"/>
                              <a:pt x="364" y="105"/>
                            </a:cubicBezTo>
                            <a:cubicBezTo>
                              <a:pt x="384" y="93"/>
                              <a:pt x="393" y="51"/>
                              <a:pt x="400" y="37"/>
                            </a:cubicBezTo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CC6600"/>
                          </a:gs>
                          <a:gs pos="50000">
                            <a:srgbClr val="996633"/>
                          </a:gs>
                          <a:gs pos="100000">
                            <a:srgbClr val="CC6600"/>
                          </a:gs>
                        </a:gsLst>
                        <a:lin ang="18900000" scaled="1"/>
                      </a:gradFill>
                      <a:ln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0580" name="Freeform 127"/>
                      <p:cNvSpPr>
                        <a:spLocks/>
                      </p:cNvSpPr>
                      <p:nvPr/>
                    </p:nvSpPr>
                    <p:spPr bwMode="auto">
                      <a:xfrm rot="434215">
                        <a:off x="760" y="1699"/>
                        <a:ext cx="400" cy="126"/>
                      </a:xfrm>
                      <a:custGeom>
                        <a:avLst/>
                        <a:gdLst>
                          <a:gd name="T0" fmla="*/ 0 w 400"/>
                          <a:gd name="T1" fmla="*/ 97 h 126"/>
                          <a:gd name="T2" fmla="*/ 48 w 400"/>
                          <a:gd name="T3" fmla="*/ 25 h 126"/>
                          <a:gd name="T4" fmla="*/ 134 w 400"/>
                          <a:gd name="T5" fmla="*/ 0 h 126"/>
                          <a:gd name="T6" fmla="*/ 205 w 400"/>
                          <a:gd name="T7" fmla="*/ 23 h 126"/>
                          <a:gd name="T8" fmla="*/ 281 w 400"/>
                          <a:gd name="T9" fmla="*/ 112 h 126"/>
                          <a:gd name="T10" fmla="*/ 364 w 400"/>
                          <a:gd name="T11" fmla="*/ 105 h 126"/>
                          <a:gd name="T12" fmla="*/ 400 w 400"/>
                          <a:gd name="T13" fmla="*/ 37 h 12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0" t="0" r="r" b="b"/>
                        <a:pathLst>
                          <a:path w="400" h="126">
                            <a:moveTo>
                              <a:pt x="0" y="97"/>
                            </a:moveTo>
                            <a:cubicBezTo>
                              <a:pt x="8" y="85"/>
                              <a:pt x="26" y="41"/>
                              <a:pt x="48" y="25"/>
                            </a:cubicBezTo>
                            <a:cubicBezTo>
                              <a:pt x="70" y="9"/>
                              <a:pt x="108" y="0"/>
                              <a:pt x="134" y="0"/>
                            </a:cubicBezTo>
                            <a:cubicBezTo>
                              <a:pt x="160" y="0"/>
                              <a:pt x="181" y="4"/>
                              <a:pt x="205" y="23"/>
                            </a:cubicBezTo>
                            <a:cubicBezTo>
                              <a:pt x="230" y="42"/>
                              <a:pt x="255" y="98"/>
                              <a:pt x="281" y="112"/>
                            </a:cubicBezTo>
                            <a:cubicBezTo>
                              <a:pt x="307" y="126"/>
                              <a:pt x="344" y="117"/>
                              <a:pt x="364" y="105"/>
                            </a:cubicBezTo>
                            <a:cubicBezTo>
                              <a:pt x="384" y="93"/>
                              <a:pt x="393" y="51"/>
                              <a:pt x="400" y="37"/>
                            </a:cubicBezTo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CC6600"/>
                          </a:gs>
                          <a:gs pos="50000">
                            <a:srgbClr val="996633"/>
                          </a:gs>
                          <a:gs pos="100000">
                            <a:srgbClr val="CC6600"/>
                          </a:gs>
                        </a:gsLst>
                        <a:lin ang="18900000" scaled="1"/>
                      </a:gradFill>
                      <a:ln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0571" name="Group 128"/>
                    <p:cNvGrpSpPr>
                      <a:grpSpLocks/>
                    </p:cNvGrpSpPr>
                    <p:nvPr/>
                  </p:nvGrpSpPr>
                  <p:grpSpPr bwMode="auto">
                    <a:xfrm rot="4068615">
                      <a:off x="2210" y="1726"/>
                      <a:ext cx="500" cy="225"/>
                      <a:chOff x="500" y="1699"/>
                      <a:chExt cx="660" cy="284"/>
                    </a:xfrm>
                  </p:grpSpPr>
                  <p:sp>
                    <p:nvSpPr>
                      <p:cNvPr id="20575" name="Freeform 12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00" y="1881"/>
                        <a:ext cx="408" cy="102"/>
                      </a:xfrm>
                      <a:custGeom>
                        <a:avLst/>
                        <a:gdLst>
                          <a:gd name="T0" fmla="*/ 0 w 408"/>
                          <a:gd name="T1" fmla="*/ 99 h 102"/>
                          <a:gd name="T2" fmla="*/ 44 w 408"/>
                          <a:gd name="T3" fmla="*/ 27 h 102"/>
                          <a:gd name="T4" fmla="*/ 118 w 408"/>
                          <a:gd name="T5" fmla="*/ 3 h 102"/>
                          <a:gd name="T6" fmla="*/ 192 w 408"/>
                          <a:gd name="T7" fmla="*/ 15 h 102"/>
                          <a:gd name="T8" fmla="*/ 280 w 408"/>
                          <a:gd name="T9" fmla="*/ 91 h 102"/>
                          <a:gd name="T10" fmla="*/ 360 w 408"/>
                          <a:gd name="T11" fmla="*/ 79 h 102"/>
                          <a:gd name="T12" fmla="*/ 408 w 408"/>
                          <a:gd name="T13" fmla="*/ 10 h 102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0" t="0" r="r" b="b"/>
                        <a:pathLst>
                          <a:path w="408" h="102">
                            <a:moveTo>
                              <a:pt x="0" y="99"/>
                            </a:moveTo>
                            <a:cubicBezTo>
                              <a:pt x="7" y="87"/>
                              <a:pt x="24" y="43"/>
                              <a:pt x="44" y="27"/>
                            </a:cubicBezTo>
                            <a:cubicBezTo>
                              <a:pt x="64" y="11"/>
                              <a:pt x="93" y="5"/>
                              <a:pt x="118" y="3"/>
                            </a:cubicBezTo>
                            <a:cubicBezTo>
                              <a:pt x="143" y="1"/>
                              <a:pt x="165" y="0"/>
                              <a:pt x="192" y="15"/>
                            </a:cubicBezTo>
                            <a:cubicBezTo>
                              <a:pt x="219" y="30"/>
                              <a:pt x="252" y="80"/>
                              <a:pt x="280" y="91"/>
                            </a:cubicBezTo>
                            <a:cubicBezTo>
                              <a:pt x="308" y="102"/>
                              <a:pt x="339" y="92"/>
                              <a:pt x="360" y="79"/>
                            </a:cubicBezTo>
                            <a:cubicBezTo>
                              <a:pt x="381" y="66"/>
                              <a:pt x="398" y="25"/>
                              <a:pt x="408" y="10"/>
                            </a:cubicBezTo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CC6600"/>
                          </a:gs>
                          <a:gs pos="50000">
                            <a:srgbClr val="996633"/>
                          </a:gs>
                          <a:gs pos="100000">
                            <a:srgbClr val="CC6600"/>
                          </a:gs>
                        </a:gsLst>
                        <a:lin ang="18900000" scaled="1"/>
                      </a:gradFill>
                      <a:ln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0576" name="Freeform 13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36" y="1779"/>
                        <a:ext cx="400" cy="126"/>
                      </a:xfrm>
                      <a:custGeom>
                        <a:avLst/>
                        <a:gdLst>
                          <a:gd name="T0" fmla="*/ 0 w 400"/>
                          <a:gd name="T1" fmla="*/ 97 h 126"/>
                          <a:gd name="T2" fmla="*/ 48 w 400"/>
                          <a:gd name="T3" fmla="*/ 25 h 126"/>
                          <a:gd name="T4" fmla="*/ 134 w 400"/>
                          <a:gd name="T5" fmla="*/ 0 h 126"/>
                          <a:gd name="T6" fmla="*/ 205 w 400"/>
                          <a:gd name="T7" fmla="*/ 23 h 126"/>
                          <a:gd name="T8" fmla="*/ 281 w 400"/>
                          <a:gd name="T9" fmla="*/ 112 h 126"/>
                          <a:gd name="T10" fmla="*/ 364 w 400"/>
                          <a:gd name="T11" fmla="*/ 105 h 126"/>
                          <a:gd name="T12" fmla="*/ 400 w 400"/>
                          <a:gd name="T13" fmla="*/ 37 h 12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0" t="0" r="r" b="b"/>
                        <a:pathLst>
                          <a:path w="400" h="126">
                            <a:moveTo>
                              <a:pt x="0" y="97"/>
                            </a:moveTo>
                            <a:cubicBezTo>
                              <a:pt x="8" y="85"/>
                              <a:pt x="26" y="41"/>
                              <a:pt x="48" y="25"/>
                            </a:cubicBezTo>
                            <a:cubicBezTo>
                              <a:pt x="70" y="9"/>
                              <a:pt x="108" y="0"/>
                              <a:pt x="134" y="0"/>
                            </a:cubicBezTo>
                            <a:cubicBezTo>
                              <a:pt x="160" y="0"/>
                              <a:pt x="181" y="4"/>
                              <a:pt x="205" y="23"/>
                            </a:cubicBezTo>
                            <a:cubicBezTo>
                              <a:pt x="230" y="42"/>
                              <a:pt x="255" y="98"/>
                              <a:pt x="281" y="112"/>
                            </a:cubicBezTo>
                            <a:cubicBezTo>
                              <a:pt x="307" y="126"/>
                              <a:pt x="344" y="117"/>
                              <a:pt x="364" y="105"/>
                            </a:cubicBezTo>
                            <a:cubicBezTo>
                              <a:pt x="384" y="93"/>
                              <a:pt x="393" y="51"/>
                              <a:pt x="400" y="37"/>
                            </a:cubicBezTo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CC6600"/>
                          </a:gs>
                          <a:gs pos="50000">
                            <a:srgbClr val="996633"/>
                          </a:gs>
                          <a:gs pos="100000">
                            <a:srgbClr val="CC6600"/>
                          </a:gs>
                        </a:gsLst>
                        <a:lin ang="18900000" scaled="1"/>
                      </a:gradFill>
                      <a:ln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0577" name="Freeform 131"/>
                      <p:cNvSpPr>
                        <a:spLocks/>
                      </p:cNvSpPr>
                      <p:nvPr/>
                    </p:nvSpPr>
                    <p:spPr bwMode="auto">
                      <a:xfrm rot="434215">
                        <a:off x="760" y="1699"/>
                        <a:ext cx="400" cy="126"/>
                      </a:xfrm>
                      <a:custGeom>
                        <a:avLst/>
                        <a:gdLst>
                          <a:gd name="T0" fmla="*/ 0 w 400"/>
                          <a:gd name="T1" fmla="*/ 97 h 126"/>
                          <a:gd name="T2" fmla="*/ 48 w 400"/>
                          <a:gd name="T3" fmla="*/ 25 h 126"/>
                          <a:gd name="T4" fmla="*/ 134 w 400"/>
                          <a:gd name="T5" fmla="*/ 0 h 126"/>
                          <a:gd name="T6" fmla="*/ 205 w 400"/>
                          <a:gd name="T7" fmla="*/ 23 h 126"/>
                          <a:gd name="T8" fmla="*/ 281 w 400"/>
                          <a:gd name="T9" fmla="*/ 112 h 126"/>
                          <a:gd name="T10" fmla="*/ 364 w 400"/>
                          <a:gd name="T11" fmla="*/ 105 h 126"/>
                          <a:gd name="T12" fmla="*/ 400 w 400"/>
                          <a:gd name="T13" fmla="*/ 37 h 12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0" t="0" r="r" b="b"/>
                        <a:pathLst>
                          <a:path w="400" h="126">
                            <a:moveTo>
                              <a:pt x="0" y="97"/>
                            </a:moveTo>
                            <a:cubicBezTo>
                              <a:pt x="8" y="85"/>
                              <a:pt x="26" y="41"/>
                              <a:pt x="48" y="25"/>
                            </a:cubicBezTo>
                            <a:cubicBezTo>
                              <a:pt x="70" y="9"/>
                              <a:pt x="108" y="0"/>
                              <a:pt x="134" y="0"/>
                            </a:cubicBezTo>
                            <a:cubicBezTo>
                              <a:pt x="160" y="0"/>
                              <a:pt x="181" y="4"/>
                              <a:pt x="205" y="23"/>
                            </a:cubicBezTo>
                            <a:cubicBezTo>
                              <a:pt x="230" y="42"/>
                              <a:pt x="255" y="98"/>
                              <a:pt x="281" y="112"/>
                            </a:cubicBezTo>
                            <a:cubicBezTo>
                              <a:pt x="307" y="126"/>
                              <a:pt x="344" y="117"/>
                              <a:pt x="364" y="105"/>
                            </a:cubicBezTo>
                            <a:cubicBezTo>
                              <a:pt x="384" y="93"/>
                              <a:pt x="393" y="51"/>
                              <a:pt x="400" y="37"/>
                            </a:cubicBezTo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CC6600"/>
                          </a:gs>
                          <a:gs pos="50000">
                            <a:srgbClr val="996633"/>
                          </a:gs>
                          <a:gs pos="100000">
                            <a:srgbClr val="CC6600"/>
                          </a:gs>
                        </a:gsLst>
                        <a:lin ang="18900000" scaled="1"/>
                      </a:gradFill>
                      <a:ln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0572" name="Freeform 132"/>
                    <p:cNvSpPr>
                      <a:spLocks/>
                    </p:cNvSpPr>
                    <p:nvPr/>
                  </p:nvSpPr>
                  <p:spPr bwMode="auto">
                    <a:xfrm rot="5135648">
                      <a:off x="2576" y="2029"/>
                      <a:ext cx="303" cy="100"/>
                    </a:xfrm>
                    <a:custGeom>
                      <a:avLst/>
                      <a:gdLst>
                        <a:gd name="T0" fmla="*/ 0 w 400"/>
                        <a:gd name="T1" fmla="*/ 77 h 126"/>
                        <a:gd name="T2" fmla="*/ 36 w 400"/>
                        <a:gd name="T3" fmla="*/ 20 h 126"/>
                        <a:gd name="T4" fmla="*/ 102 w 400"/>
                        <a:gd name="T5" fmla="*/ 0 h 126"/>
                        <a:gd name="T6" fmla="*/ 155 w 400"/>
                        <a:gd name="T7" fmla="*/ 18 h 126"/>
                        <a:gd name="T8" fmla="*/ 213 w 400"/>
                        <a:gd name="T9" fmla="*/ 89 h 126"/>
                        <a:gd name="T10" fmla="*/ 276 w 400"/>
                        <a:gd name="T11" fmla="*/ 83 h 126"/>
                        <a:gd name="T12" fmla="*/ 303 w 400"/>
                        <a:gd name="T13" fmla="*/ 29 h 12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0" h="126">
                          <a:moveTo>
                            <a:pt x="0" y="97"/>
                          </a:moveTo>
                          <a:cubicBezTo>
                            <a:pt x="8" y="85"/>
                            <a:pt x="26" y="41"/>
                            <a:pt x="48" y="25"/>
                          </a:cubicBezTo>
                          <a:cubicBezTo>
                            <a:pt x="70" y="9"/>
                            <a:pt x="108" y="0"/>
                            <a:pt x="134" y="0"/>
                          </a:cubicBezTo>
                          <a:cubicBezTo>
                            <a:pt x="160" y="0"/>
                            <a:pt x="181" y="4"/>
                            <a:pt x="205" y="23"/>
                          </a:cubicBezTo>
                          <a:cubicBezTo>
                            <a:pt x="230" y="42"/>
                            <a:pt x="255" y="98"/>
                            <a:pt x="281" y="112"/>
                          </a:cubicBezTo>
                          <a:cubicBezTo>
                            <a:pt x="307" y="126"/>
                            <a:pt x="344" y="117"/>
                            <a:pt x="364" y="105"/>
                          </a:cubicBezTo>
                          <a:cubicBezTo>
                            <a:pt x="384" y="93"/>
                            <a:pt x="393" y="51"/>
                            <a:pt x="400" y="37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573" name="Freeform 133"/>
                    <p:cNvSpPr>
                      <a:spLocks/>
                    </p:cNvSpPr>
                    <p:nvPr/>
                  </p:nvSpPr>
                  <p:spPr bwMode="auto">
                    <a:xfrm>
                      <a:off x="2706" y="2014"/>
                      <a:ext cx="145" cy="221"/>
                    </a:xfrm>
                    <a:custGeom>
                      <a:avLst/>
                      <a:gdLst>
                        <a:gd name="T0" fmla="*/ 72 w 145"/>
                        <a:gd name="T1" fmla="*/ 0 h 221"/>
                        <a:gd name="T2" fmla="*/ 127 w 145"/>
                        <a:gd name="T3" fmla="*/ 39 h 221"/>
                        <a:gd name="T4" fmla="*/ 144 w 145"/>
                        <a:gd name="T5" fmla="*/ 106 h 221"/>
                        <a:gd name="T6" fmla="*/ 123 w 145"/>
                        <a:gd name="T7" fmla="*/ 158 h 221"/>
                        <a:gd name="T8" fmla="*/ 50 w 145"/>
                        <a:gd name="T9" fmla="*/ 212 h 221"/>
                        <a:gd name="T10" fmla="*/ 6 w 145"/>
                        <a:gd name="T11" fmla="*/ 214 h 221"/>
                        <a:gd name="T12" fmla="*/ 14 w 145"/>
                        <a:gd name="T13" fmla="*/ 218 h 22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145" h="221">
                          <a:moveTo>
                            <a:pt x="72" y="0"/>
                          </a:moveTo>
                          <a:cubicBezTo>
                            <a:pt x="82" y="7"/>
                            <a:pt x="115" y="23"/>
                            <a:pt x="127" y="39"/>
                          </a:cubicBezTo>
                          <a:cubicBezTo>
                            <a:pt x="139" y="57"/>
                            <a:pt x="145" y="86"/>
                            <a:pt x="144" y="106"/>
                          </a:cubicBezTo>
                          <a:cubicBezTo>
                            <a:pt x="143" y="125"/>
                            <a:pt x="139" y="141"/>
                            <a:pt x="123" y="158"/>
                          </a:cubicBezTo>
                          <a:cubicBezTo>
                            <a:pt x="107" y="176"/>
                            <a:pt x="69" y="203"/>
                            <a:pt x="50" y="212"/>
                          </a:cubicBezTo>
                          <a:cubicBezTo>
                            <a:pt x="31" y="221"/>
                            <a:pt x="12" y="213"/>
                            <a:pt x="6" y="214"/>
                          </a:cubicBezTo>
                          <a:cubicBezTo>
                            <a:pt x="0" y="215"/>
                            <a:pt x="12" y="217"/>
                            <a:pt x="14" y="218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574" name="Freeform 134"/>
                    <p:cNvSpPr>
                      <a:spLocks/>
                    </p:cNvSpPr>
                    <p:nvPr/>
                  </p:nvSpPr>
                  <p:spPr bwMode="auto">
                    <a:xfrm>
                      <a:off x="503" y="2112"/>
                      <a:ext cx="228" cy="142"/>
                    </a:xfrm>
                    <a:custGeom>
                      <a:avLst/>
                      <a:gdLst>
                        <a:gd name="T0" fmla="*/ 145 w 228"/>
                        <a:gd name="T1" fmla="*/ 96 h 142"/>
                        <a:gd name="T2" fmla="*/ 25 w 228"/>
                        <a:gd name="T3" fmla="*/ 136 h 142"/>
                        <a:gd name="T4" fmla="*/ 7 w 228"/>
                        <a:gd name="T5" fmla="*/ 61 h 142"/>
                        <a:gd name="T6" fmla="*/ 66 w 228"/>
                        <a:gd name="T7" fmla="*/ 53 h 142"/>
                        <a:gd name="T8" fmla="*/ 150 w 228"/>
                        <a:gd name="T9" fmla="*/ 88 h 142"/>
                        <a:gd name="T10" fmla="*/ 207 w 228"/>
                        <a:gd name="T11" fmla="*/ 60 h 142"/>
                        <a:gd name="T12" fmla="*/ 228 w 228"/>
                        <a:gd name="T13" fmla="*/ 0 h 14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228" h="142">
                          <a:moveTo>
                            <a:pt x="145" y="96"/>
                          </a:moveTo>
                          <a:cubicBezTo>
                            <a:pt x="126" y="103"/>
                            <a:pt x="48" y="142"/>
                            <a:pt x="25" y="136"/>
                          </a:cubicBezTo>
                          <a:cubicBezTo>
                            <a:pt x="2" y="130"/>
                            <a:pt x="0" y="75"/>
                            <a:pt x="7" y="61"/>
                          </a:cubicBezTo>
                          <a:cubicBezTo>
                            <a:pt x="14" y="47"/>
                            <a:pt x="42" y="48"/>
                            <a:pt x="66" y="53"/>
                          </a:cubicBezTo>
                          <a:cubicBezTo>
                            <a:pt x="89" y="58"/>
                            <a:pt x="126" y="85"/>
                            <a:pt x="150" y="88"/>
                          </a:cubicBezTo>
                          <a:cubicBezTo>
                            <a:pt x="173" y="89"/>
                            <a:pt x="194" y="74"/>
                            <a:pt x="207" y="60"/>
                          </a:cubicBezTo>
                          <a:cubicBezTo>
                            <a:pt x="221" y="46"/>
                            <a:pt x="224" y="12"/>
                            <a:pt x="228" y="0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0514" name="Group 135"/>
                <p:cNvGrpSpPr>
                  <a:grpSpLocks/>
                </p:cNvGrpSpPr>
                <p:nvPr/>
              </p:nvGrpSpPr>
              <p:grpSpPr bwMode="auto">
                <a:xfrm>
                  <a:off x="2064" y="2614"/>
                  <a:ext cx="1104" cy="190"/>
                  <a:chOff x="461" y="1577"/>
                  <a:chExt cx="1446" cy="232"/>
                </a:xfrm>
              </p:grpSpPr>
              <p:sp>
                <p:nvSpPr>
                  <p:cNvPr id="20527" name="Freeform 136"/>
                  <p:cNvSpPr>
                    <a:spLocks/>
                  </p:cNvSpPr>
                  <p:nvPr/>
                </p:nvSpPr>
                <p:spPr bwMode="auto">
                  <a:xfrm rot="-10063547">
                    <a:off x="1600" y="1713"/>
                    <a:ext cx="192" cy="27"/>
                  </a:xfrm>
                  <a:custGeom>
                    <a:avLst/>
                    <a:gdLst>
                      <a:gd name="T0" fmla="*/ 0 w 408"/>
                      <a:gd name="T1" fmla="*/ 26 h 102"/>
                      <a:gd name="T2" fmla="*/ 21 w 408"/>
                      <a:gd name="T3" fmla="*/ 7 h 102"/>
                      <a:gd name="T4" fmla="*/ 56 w 408"/>
                      <a:gd name="T5" fmla="*/ 1 h 102"/>
                      <a:gd name="T6" fmla="*/ 90 w 408"/>
                      <a:gd name="T7" fmla="*/ 4 h 102"/>
                      <a:gd name="T8" fmla="*/ 132 w 408"/>
                      <a:gd name="T9" fmla="*/ 24 h 102"/>
                      <a:gd name="T10" fmla="*/ 169 w 408"/>
                      <a:gd name="T11" fmla="*/ 21 h 102"/>
                      <a:gd name="T12" fmla="*/ 192 w 408"/>
                      <a:gd name="T13" fmla="*/ 3 h 10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8" h="102">
                        <a:moveTo>
                          <a:pt x="0" y="99"/>
                        </a:moveTo>
                        <a:cubicBezTo>
                          <a:pt x="7" y="87"/>
                          <a:pt x="24" y="43"/>
                          <a:pt x="44" y="27"/>
                        </a:cubicBezTo>
                        <a:cubicBezTo>
                          <a:pt x="64" y="11"/>
                          <a:pt x="93" y="5"/>
                          <a:pt x="118" y="3"/>
                        </a:cubicBezTo>
                        <a:cubicBezTo>
                          <a:pt x="143" y="1"/>
                          <a:pt x="165" y="0"/>
                          <a:pt x="192" y="15"/>
                        </a:cubicBezTo>
                        <a:cubicBezTo>
                          <a:pt x="219" y="30"/>
                          <a:pt x="252" y="80"/>
                          <a:pt x="280" y="91"/>
                        </a:cubicBezTo>
                        <a:cubicBezTo>
                          <a:pt x="308" y="102"/>
                          <a:pt x="339" y="92"/>
                          <a:pt x="360" y="79"/>
                        </a:cubicBezTo>
                        <a:cubicBezTo>
                          <a:pt x="381" y="66"/>
                          <a:pt x="398" y="25"/>
                          <a:pt x="408" y="10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528" name="Freeform 137"/>
                  <p:cNvSpPr>
                    <a:spLocks/>
                  </p:cNvSpPr>
                  <p:nvPr/>
                </p:nvSpPr>
                <p:spPr bwMode="auto">
                  <a:xfrm rot="-9846516">
                    <a:off x="1658" y="1703"/>
                    <a:ext cx="188" cy="34"/>
                  </a:xfrm>
                  <a:custGeom>
                    <a:avLst/>
                    <a:gdLst>
                      <a:gd name="T0" fmla="*/ 0 w 400"/>
                      <a:gd name="T1" fmla="*/ 26 h 126"/>
                      <a:gd name="T2" fmla="*/ 23 w 400"/>
                      <a:gd name="T3" fmla="*/ 7 h 126"/>
                      <a:gd name="T4" fmla="*/ 63 w 400"/>
                      <a:gd name="T5" fmla="*/ 0 h 126"/>
                      <a:gd name="T6" fmla="*/ 96 w 400"/>
                      <a:gd name="T7" fmla="*/ 6 h 126"/>
                      <a:gd name="T8" fmla="*/ 132 w 400"/>
                      <a:gd name="T9" fmla="*/ 30 h 126"/>
                      <a:gd name="T10" fmla="*/ 171 w 400"/>
                      <a:gd name="T11" fmla="*/ 28 h 126"/>
                      <a:gd name="T12" fmla="*/ 188 w 400"/>
                      <a:gd name="T13" fmla="*/ 10 h 12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0" h="126">
                        <a:moveTo>
                          <a:pt x="0" y="97"/>
                        </a:moveTo>
                        <a:cubicBezTo>
                          <a:pt x="8" y="85"/>
                          <a:pt x="26" y="41"/>
                          <a:pt x="48" y="25"/>
                        </a:cubicBezTo>
                        <a:cubicBezTo>
                          <a:pt x="70" y="9"/>
                          <a:pt x="108" y="0"/>
                          <a:pt x="134" y="0"/>
                        </a:cubicBezTo>
                        <a:cubicBezTo>
                          <a:pt x="160" y="0"/>
                          <a:pt x="181" y="4"/>
                          <a:pt x="205" y="23"/>
                        </a:cubicBezTo>
                        <a:cubicBezTo>
                          <a:pt x="230" y="42"/>
                          <a:pt x="255" y="98"/>
                          <a:pt x="281" y="112"/>
                        </a:cubicBezTo>
                        <a:cubicBezTo>
                          <a:pt x="307" y="126"/>
                          <a:pt x="344" y="117"/>
                          <a:pt x="364" y="105"/>
                        </a:cubicBezTo>
                        <a:cubicBezTo>
                          <a:pt x="384" y="93"/>
                          <a:pt x="393" y="51"/>
                          <a:pt x="400" y="37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529" name="Freeform 138"/>
                  <p:cNvSpPr>
                    <a:spLocks/>
                  </p:cNvSpPr>
                  <p:nvPr/>
                </p:nvSpPr>
                <p:spPr bwMode="auto">
                  <a:xfrm rot="-10095241">
                    <a:off x="1533" y="1721"/>
                    <a:ext cx="189" cy="34"/>
                  </a:xfrm>
                  <a:custGeom>
                    <a:avLst/>
                    <a:gdLst>
                      <a:gd name="T0" fmla="*/ 0 w 400"/>
                      <a:gd name="T1" fmla="*/ 26 h 126"/>
                      <a:gd name="T2" fmla="*/ 23 w 400"/>
                      <a:gd name="T3" fmla="*/ 7 h 126"/>
                      <a:gd name="T4" fmla="*/ 63 w 400"/>
                      <a:gd name="T5" fmla="*/ 0 h 126"/>
                      <a:gd name="T6" fmla="*/ 97 w 400"/>
                      <a:gd name="T7" fmla="*/ 6 h 126"/>
                      <a:gd name="T8" fmla="*/ 133 w 400"/>
                      <a:gd name="T9" fmla="*/ 30 h 126"/>
                      <a:gd name="T10" fmla="*/ 172 w 400"/>
                      <a:gd name="T11" fmla="*/ 28 h 126"/>
                      <a:gd name="T12" fmla="*/ 189 w 400"/>
                      <a:gd name="T13" fmla="*/ 10 h 12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0" h="126">
                        <a:moveTo>
                          <a:pt x="0" y="97"/>
                        </a:moveTo>
                        <a:cubicBezTo>
                          <a:pt x="8" y="85"/>
                          <a:pt x="26" y="41"/>
                          <a:pt x="48" y="25"/>
                        </a:cubicBezTo>
                        <a:cubicBezTo>
                          <a:pt x="70" y="9"/>
                          <a:pt x="108" y="0"/>
                          <a:pt x="134" y="0"/>
                        </a:cubicBezTo>
                        <a:cubicBezTo>
                          <a:pt x="160" y="0"/>
                          <a:pt x="181" y="4"/>
                          <a:pt x="205" y="23"/>
                        </a:cubicBezTo>
                        <a:cubicBezTo>
                          <a:pt x="230" y="42"/>
                          <a:pt x="255" y="98"/>
                          <a:pt x="281" y="112"/>
                        </a:cubicBezTo>
                        <a:cubicBezTo>
                          <a:pt x="307" y="126"/>
                          <a:pt x="344" y="117"/>
                          <a:pt x="364" y="105"/>
                        </a:cubicBezTo>
                        <a:cubicBezTo>
                          <a:pt x="384" y="93"/>
                          <a:pt x="393" y="51"/>
                          <a:pt x="400" y="37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0530" name="Group 139"/>
                  <p:cNvGrpSpPr>
                    <a:grpSpLocks/>
                  </p:cNvGrpSpPr>
                  <p:nvPr/>
                </p:nvGrpSpPr>
                <p:grpSpPr bwMode="auto">
                  <a:xfrm rot="-10121193">
                    <a:off x="1341" y="1714"/>
                    <a:ext cx="311" cy="77"/>
                    <a:chOff x="500" y="1699"/>
                    <a:chExt cx="660" cy="284"/>
                  </a:xfrm>
                </p:grpSpPr>
                <p:sp>
                  <p:nvSpPr>
                    <p:cNvPr id="20559" name="Freeform 140"/>
                    <p:cNvSpPr>
                      <a:spLocks/>
                    </p:cNvSpPr>
                    <p:nvPr/>
                  </p:nvSpPr>
                  <p:spPr bwMode="auto">
                    <a:xfrm>
                      <a:off x="500" y="1881"/>
                      <a:ext cx="408" cy="102"/>
                    </a:xfrm>
                    <a:custGeom>
                      <a:avLst/>
                      <a:gdLst>
                        <a:gd name="T0" fmla="*/ 0 w 408"/>
                        <a:gd name="T1" fmla="*/ 99 h 102"/>
                        <a:gd name="T2" fmla="*/ 44 w 408"/>
                        <a:gd name="T3" fmla="*/ 27 h 102"/>
                        <a:gd name="T4" fmla="*/ 118 w 408"/>
                        <a:gd name="T5" fmla="*/ 3 h 102"/>
                        <a:gd name="T6" fmla="*/ 192 w 408"/>
                        <a:gd name="T7" fmla="*/ 15 h 102"/>
                        <a:gd name="T8" fmla="*/ 280 w 408"/>
                        <a:gd name="T9" fmla="*/ 91 h 102"/>
                        <a:gd name="T10" fmla="*/ 360 w 408"/>
                        <a:gd name="T11" fmla="*/ 79 h 102"/>
                        <a:gd name="T12" fmla="*/ 408 w 408"/>
                        <a:gd name="T13" fmla="*/ 10 h 10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8" h="102">
                          <a:moveTo>
                            <a:pt x="0" y="99"/>
                          </a:moveTo>
                          <a:cubicBezTo>
                            <a:pt x="7" y="87"/>
                            <a:pt x="24" y="43"/>
                            <a:pt x="44" y="27"/>
                          </a:cubicBezTo>
                          <a:cubicBezTo>
                            <a:pt x="64" y="11"/>
                            <a:pt x="93" y="5"/>
                            <a:pt x="118" y="3"/>
                          </a:cubicBezTo>
                          <a:cubicBezTo>
                            <a:pt x="143" y="1"/>
                            <a:pt x="165" y="0"/>
                            <a:pt x="192" y="15"/>
                          </a:cubicBezTo>
                          <a:cubicBezTo>
                            <a:pt x="219" y="30"/>
                            <a:pt x="252" y="80"/>
                            <a:pt x="280" y="91"/>
                          </a:cubicBezTo>
                          <a:cubicBezTo>
                            <a:pt x="308" y="102"/>
                            <a:pt x="339" y="92"/>
                            <a:pt x="360" y="79"/>
                          </a:cubicBezTo>
                          <a:cubicBezTo>
                            <a:pt x="381" y="66"/>
                            <a:pt x="398" y="25"/>
                            <a:pt x="408" y="10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560" name="Freeform 141"/>
                    <p:cNvSpPr>
                      <a:spLocks/>
                    </p:cNvSpPr>
                    <p:nvPr/>
                  </p:nvSpPr>
                  <p:spPr bwMode="auto">
                    <a:xfrm>
                      <a:off x="636" y="1779"/>
                      <a:ext cx="400" cy="126"/>
                    </a:xfrm>
                    <a:custGeom>
                      <a:avLst/>
                      <a:gdLst>
                        <a:gd name="T0" fmla="*/ 0 w 400"/>
                        <a:gd name="T1" fmla="*/ 97 h 126"/>
                        <a:gd name="T2" fmla="*/ 48 w 400"/>
                        <a:gd name="T3" fmla="*/ 25 h 126"/>
                        <a:gd name="T4" fmla="*/ 134 w 400"/>
                        <a:gd name="T5" fmla="*/ 0 h 126"/>
                        <a:gd name="T6" fmla="*/ 205 w 400"/>
                        <a:gd name="T7" fmla="*/ 23 h 126"/>
                        <a:gd name="T8" fmla="*/ 281 w 400"/>
                        <a:gd name="T9" fmla="*/ 112 h 126"/>
                        <a:gd name="T10" fmla="*/ 364 w 400"/>
                        <a:gd name="T11" fmla="*/ 105 h 126"/>
                        <a:gd name="T12" fmla="*/ 400 w 400"/>
                        <a:gd name="T13" fmla="*/ 37 h 12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0" h="126">
                          <a:moveTo>
                            <a:pt x="0" y="97"/>
                          </a:moveTo>
                          <a:cubicBezTo>
                            <a:pt x="8" y="85"/>
                            <a:pt x="26" y="41"/>
                            <a:pt x="48" y="25"/>
                          </a:cubicBezTo>
                          <a:cubicBezTo>
                            <a:pt x="70" y="9"/>
                            <a:pt x="108" y="0"/>
                            <a:pt x="134" y="0"/>
                          </a:cubicBezTo>
                          <a:cubicBezTo>
                            <a:pt x="160" y="0"/>
                            <a:pt x="181" y="4"/>
                            <a:pt x="205" y="23"/>
                          </a:cubicBezTo>
                          <a:cubicBezTo>
                            <a:pt x="230" y="42"/>
                            <a:pt x="255" y="98"/>
                            <a:pt x="281" y="112"/>
                          </a:cubicBezTo>
                          <a:cubicBezTo>
                            <a:pt x="307" y="126"/>
                            <a:pt x="344" y="117"/>
                            <a:pt x="364" y="105"/>
                          </a:cubicBezTo>
                          <a:cubicBezTo>
                            <a:pt x="384" y="93"/>
                            <a:pt x="393" y="51"/>
                            <a:pt x="400" y="37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561" name="Freeform 142"/>
                    <p:cNvSpPr>
                      <a:spLocks/>
                    </p:cNvSpPr>
                    <p:nvPr/>
                  </p:nvSpPr>
                  <p:spPr bwMode="auto">
                    <a:xfrm rot="434215">
                      <a:off x="760" y="1699"/>
                      <a:ext cx="400" cy="126"/>
                    </a:xfrm>
                    <a:custGeom>
                      <a:avLst/>
                      <a:gdLst>
                        <a:gd name="T0" fmla="*/ 0 w 400"/>
                        <a:gd name="T1" fmla="*/ 97 h 126"/>
                        <a:gd name="T2" fmla="*/ 48 w 400"/>
                        <a:gd name="T3" fmla="*/ 25 h 126"/>
                        <a:gd name="T4" fmla="*/ 134 w 400"/>
                        <a:gd name="T5" fmla="*/ 0 h 126"/>
                        <a:gd name="T6" fmla="*/ 205 w 400"/>
                        <a:gd name="T7" fmla="*/ 23 h 126"/>
                        <a:gd name="T8" fmla="*/ 281 w 400"/>
                        <a:gd name="T9" fmla="*/ 112 h 126"/>
                        <a:gd name="T10" fmla="*/ 364 w 400"/>
                        <a:gd name="T11" fmla="*/ 105 h 126"/>
                        <a:gd name="T12" fmla="*/ 400 w 400"/>
                        <a:gd name="T13" fmla="*/ 37 h 12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0" h="126">
                          <a:moveTo>
                            <a:pt x="0" y="97"/>
                          </a:moveTo>
                          <a:cubicBezTo>
                            <a:pt x="8" y="85"/>
                            <a:pt x="26" y="41"/>
                            <a:pt x="48" y="25"/>
                          </a:cubicBezTo>
                          <a:cubicBezTo>
                            <a:pt x="70" y="9"/>
                            <a:pt x="108" y="0"/>
                            <a:pt x="134" y="0"/>
                          </a:cubicBezTo>
                          <a:cubicBezTo>
                            <a:pt x="160" y="0"/>
                            <a:pt x="181" y="4"/>
                            <a:pt x="205" y="23"/>
                          </a:cubicBezTo>
                          <a:cubicBezTo>
                            <a:pt x="230" y="42"/>
                            <a:pt x="255" y="98"/>
                            <a:pt x="281" y="112"/>
                          </a:cubicBezTo>
                          <a:cubicBezTo>
                            <a:pt x="307" y="126"/>
                            <a:pt x="344" y="117"/>
                            <a:pt x="364" y="105"/>
                          </a:cubicBezTo>
                          <a:cubicBezTo>
                            <a:pt x="384" y="93"/>
                            <a:pt x="393" y="51"/>
                            <a:pt x="400" y="37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531" name="Group 143"/>
                  <p:cNvGrpSpPr>
                    <a:grpSpLocks/>
                  </p:cNvGrpSpPr>
                  <p:nvPr/>
                </p:nvGrpSpPr>
                <p:grpSpPr bwMode="auto">
                  <a:xfrm rot="-9767010">
                    <a:off x="1137" y="1727"/>
                    <a:ext cx="311" cy="77"/>
                    <a:chOff x="500" y="1699"/>
                    <a:chExt cx="660" cy="284"/>
                  </a:xfrm>
                </p:grpSpPr>
                <p:sp>
                  <p:nvSpPr>
                    <p:cNvPr id="20556" name="Freeform 144"/>
                    <p:cNvSpPr>
                      <a:spLocks/>
                    </p:cNvSpPr>
                    <p:nvPr/>
                  </p:nvSpPr>
                  <p:spPr bwMode="auto">
                    <a:xfrm>
                      <a:off x="500" y="1881"/>
                      <a:ext cx="408" cy="102"/>
                    </a:xfrm>
                    <a:custGeom>
                      <a:avLst/>
                      <a:gdLst>
                        <a:gd name="T0" fmla="*/ 0 w 408"/>
                        <a:gd name="T1" fmla="*/ 99 h 102"/>
                        <a:gd name="T2" fmla="*/ 44 w 408"/>
                        <a:gd name="T3" fmla="*/ 27 h 102"/>
                        <a:gd name="T4" fmla="*/ 118 w 408"/>
                        <a:gd name="T5" fmla="*/ 3 h 102"/>
                        <a:gd name="T6" fmla="*/ 192 w 408"/>
                        <a:gd name="T7" fmla="*/ 15 h 102"/>
                        <a:gd name="T8" fmla="*/ 280 w 408"/>
                        <a:gd name="T9" fmla="*/ 91 h 102"/>
                        <a:gd name="T10" fmla="*/ 360 w 408"/>
                        <a:gd name="T11" fmla="*/ 79 h 102"/>
                        <a:gd name="T12" fmla="*/ 408 w 408"/>
                        <a:gd name="T13" fmla="*/ 10 h 10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8" h="102">
                          <a:moveTo>
                            <a:pt x="0" y="99"/>
                          </a:moveTo>
                          <a:cubicBezTo>
                            <a:pt x="7" y="87"/>
                            <a:pt x="24" y="43"/>
                            <a:pt x="44" y="27"/>
                          </a:cubicBezTo>
                          <a:cubicBezTo>
                            <a:pt x="64" y="11"/>
                            <a:pt x="93" y="5"/>
                            <a:pt x="118" y="3"/>
                          </a:cubicBezTo>
                          <a:cubicBezTo>
                            <a:pt x="143" y="1"/>
                            <a:pt x="165" y="0"/>
                            <a:pt x="192" y="15"/>
                          </a:cubicBezTo>
                          <a:cubicBezTo>
                            <a:pt x="219" y="30"/>
                            <a:pt x="252" y="80"/>
                            <a:pt x="280" y="91"/>
                          </a:cubicBezTo>
                          <a:cubicBezTo>
                            <a:pt x="308" y="102"/>
                            <a:pt x="339" y="92"/>
                            <a:pt x="360" y="79"/>
                          </a:cubicBezTo>
                          <a:cubicBezTo>
                            <a:pt x="381" y="66"/>
                            <a:pt x="398" y="25"/>
                            <a:pt x="408" y="10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557" name="Freeform 145"/>
                    <p:cNvSpPr>
                      <a:spLocks/>
                    </p:cNvSpPr>
                    <p:nvPr/>
                  </p:nvSpPr>
                  <p:spPr bwMode="auto">
                    <a:xfrm>
                      <a:off x="636" y="1779"/>
                      <a:ext cx="400" cy="126"/>
                    </a:xfrm>
                    <a:custGeom>
                      <a:avLst/>
                      <a:gdLst>
                        <a:gd name="T0" fmla="*/ 0 w 400"/>
                        <a:gd name="T1" fmla="*/ 97 h 126"/>
                        <a:gd name="T2" fmla="*/ 48 w 400"/>
                        <a:gd name="T3" fmla="*/ 25 h 126"/>
                        <a:gd name="T4" fmla="*/ 134 w 400"/>
                        <a:gd name="T5" fmla="*/ 0 h 126"/>
                        <a:gd name="T6" fmla="*/ 205 w 400"/>
                        <a:gd name="T7" fmla="*/ 23 h 126"/>
                        <a:gd name="T8" fmla="*/ 281 w 400"/>
                        <a:gd name="T9" fmla="*/ 112 h 126"/>
                        <a:gd name="T10" fmla="*/ 364 w 400"/>
                        <a:gd name="T11" fmla="*/ 105 h 126"/>
                        <a:gd name="T12" fmla="*/ 400 w 400"/>
                        <a:gd name="T13" fmla="*/ 37 h 12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0" h="126">
                          <a:moveTo>
                            <a:pt x="0" y="97"/>
                          </a:moveTo>
                          <a:cubicBezTo>
                            <a:pt x="8" y="85"/>
                            <a:pt x="26" y="41"/>
                            <a:pt x="48" y="25"/>
                          </a:cubicBezTo>
                          <a:cubicBezTo>
                            <a:pt x="70" y="9"/>
                            <a:pt x="108" y="0"/>
                            <a:pt x="134" y="0"/>
                          </a:cubicBezTo>
                          <a:cubicBezTo>
                            <a:pt x="160" y="0"/>
                            <a:pt x="181" y="4"/>
                            <a:pt x="205" y="23"/>
                          </a:cubicBezTo>
                          <a:cubicBezTo>
                            <a:pt x="230" y="42"/>
                            <a:pt x="255" y="98"/>
                            <a:pt x="281" y="112"/>
                          </a:cubicBezTo>
                          <a:cubicBezTo>
                            <a:pt x="307" y="126"/>
                            <a:pt x="344" y="117"/>
                            <a:pt x="364" y="105"/>
                          </a:cubicBezTo>
                          <a:cubicBezTo>
                            <a:pt x="384" y="93"/>
                            <a:pt x="393" y="51"/>
                            <a:pt x="400" y="37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558" name="Freeform 146"/>
                    <p:cNvSpPr>
                      <a:spLocks/>
                    </p:cNvSpPr>
                    <p:nvPr/>
                  </p:nvSpPr>
                  <p:spPr bwMode="auto">
                    <a:xfrm rot="434215">
                      <a:off x="760" y="1699"/>
                      <a:ext cx="400" cy="126"/>
                    </a:xfrm>
                    <a:custGeom>
                      <a:avLst/>
                      <a:gdLst>
                        <a:gd name="T0" fmla="*/ 0 w 400"/>
                        <a:gd name="T1" fmla="*/ 97 h 126"/>
                        <a:gd name="T2" fmla="*/ 48 w 400"/>
                        <a:gd name="T3" fmla="*/ 25 h 126"/>
                        <a:gd name="T4" fmla="*/ 134 w 400"/>
                        <a:gd name="T5" fmla="*/ 0 h 126"/>
                        <a:gd name="T6" fmla="*/ 205 w 400"/>
                        <a:gd name="T7" fmla="*/ 23 h 126"/>
                        <a:gd name="T8" fmla="*/ 281 w 400"/>
                        <a:gd name="T9" fmla="*/ 112 h 126"/>
                        <a:gd name="T10" fmla="*/ 364 w 400"/>
                        <a:gd name="T11" fmla="*/ 105 h 126"/>
                        <a:gd name="T12" fmla="*/ 400 w 400"/>
                        <a:gd name="T13" fmla="*/ 37 h 12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0" h="126">
                          <a:moveTo>
                            <a:pt x="0" y="97"/>
                          </a:moveTo>
                          <a:cubicBezTo>
                            <a:pt x="8" y="85"/>
                            <a:pt x="26" y="41"/>
                            <a:pt x="48" y="25"/>
                          </a:cubicBezTo>
                          <a:cubicBezTo>
                            <a:pt x="70" y="9"/>
                            <a:pt x="108" y="0"/>
                            <a:pt x="134" y="0"/>
                          </a:cubicBezTo>
                          <a:cubicBezTo>
                            <a:pt x="160" y="0"/>
                            <a:pt x="181" y="4"/>
                            <a:pt x="205" y="23"/>
                          </a:cubicBezTo>
                          <a:cubicBezTo>
                            <a:pt x="230" y="42"/>
                            <a:pt x="255" y="98"/>
                            <a:pt x="281" y="112"/>
                          </a:cubicBezTo>
                          <a:cubicBezTo>
                            <a:pt x="307" y="126"/>
                            <a:pt x="344" y="117"/>
                            <a:pt x="364" y="105"/>
                          </a:cubicBezTo>
                          <a:cubicBezTo>
                            <a:pt x="384" y="93"/>
                            <a:pt x="393" y="51"/>
                            <a:pt x="400" y="37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532" name="Group 147"/>
                  <p:cNvGrpSpPr>
                    <a:grpSpLocks/>
                  </p:cNvGrpSpPr>
                  <p:nvPr/>
                </p:nvGrpSpPr>
                <p:grpSpPr bwMode="auto">
                  <a:xfrm rot="-9275821">
                    <a:off x="955" y="1728"/>
                    <a:ext cx="297" cy="81"/>
                    <a:chOff x="500" y="1699"/>
                    <a:chExt cx="660" cy="284"/>
                  </a:xfrm>
                </p:grpSpPr>
                <p:sp>
                  <p:nvSpPr>
                    <p:cNvPr id="20553" name="Freeform 148"/>
                    <p:cNvSpPr>
                      <a:spLocks/>
                    </p:cNvSpPr>
                    <p:nvPr/>
                  </p:nvSpPr>
                  <p:spPr bwMode="auto">
                    <a:xfrm>
                      <a:off x="500" y="1881"/>
                      <a:ext cx="408" cy="102"/>
                    </a:xfrm>
                    <a:custGeom>
                      <a:avLst/>
                      <a:gdLst>
                        <a:gd name="T0" fmla="*/ 0 w 408"/>
                        <a:gd name="T1" fmla="*/ 99 h 102"/>
                        <a:gd name="T2" fmla="*/ 44 w 408"/>
                        <a:gd name="T3" fmla="*/ 27 h 102"/>
                        <a:gd name="T4" fmla="*/ 118 w 408"/>
                        <a:gd name="T5" fmla="*/ 3 h 102"/>
                        <a:gd name="T6" fmla="*/ 192 w 408"/>
                        <a:gd name="T7" fmla="*/ 15 h 102"/>
                        <a:gd name="T8" fmla="*/ 280 w 408"/>
                        <a:gd name="T9" fmla="*/ 91 h 102"/>
                        <a:gd name="T10" fmla="*/ 360 w 408"/>
                        <a:gd name="T11" fmla="*/ 79 h 102"/>
                        <a:gd name="T12" fmla="*/ 408 w 408"/>
                        <a:gd name="T13" fmla="*/ 10 h 10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8" h="102">
                          <a:moveTo>
                            <a:pt x="0" y="99"/>
                          </a:moveTo>
                          <a:cubicBezTo>
                            <a:pt x="7" y="87"/>
                            <a:pt x="24" y="43"/>
                            <a:pt x="44" y="27"/>
                          </a:cubicBezTo>
                          <a:cubicBezTo>
                            <a:pt x="64" y="11"/>
                            <a:pt x="93" y="5"/>
                            <a:pt x="118" y="3"/>
                          </a:cubicBezTo>
                          <a:cubicBezTo>
                            <a:pt x="143" y="1"/>
                            <a:pt x="165" y="0"/>
                            <a:pt x="192" y="15"/>
                          </a:cubicBezTo>
                          <a:cubicBezTo>
                            <a:pt x="219" y="30"/>
                            <a:pt x="252" y="80"/>
                            <a:pt x="280" y="91"/>
                          </a:cubicBezTo>
                          <a:cubicBezTo>
                            <a:pt x="308" y="102"/>
                            <a:pt x="339" y="92"/>
                            <a:pt x="360" y="79"/>
                          </a:cubicBezTo>
                          <a:cubicBezTo>
                            <a:pt x="381" y="66"/>
                            <a:pt x="398" y="25"/>
                            <a:pt x="408" y="10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554" name="Freeform 149"/>
                    <p:cNvSpPr>
                      <a:spLocks/>
                    </p:cNvSpPr>
                    <p:nvPr/>
                  </p:nvSpPr>
                  <p:spPr bwMode="auto">
                    <a:xfrm>
                      <a:off x="636" y="1779"/>
                      <a:ext cx="400" cy="126"/>
                    </a:xfrm>
                    <a:custGeom>
                      <a:avLst/>
                      <a:gdLst>
                        <a:gd name="T0" fmla="*/ 0 w 400"/>
                        <a:gd name="T1" fmla="*/ 97 h 126"/>
                        <a:gd name="T2" fmla="*/ 48 w 400"/>
                        <a:gd name="T3" fmla="*/ 25 h 126"/>
                        <a:gd name="T4" fmla="*/ 134 w 400"/>
                        <a:gd name="T5" fmla="*/ 0 h 126"/>
                        <a:gd name="T6" fmla="*/ 205 w 400"/>
                        <a:gd name="T7" fmla="*/ 23 h 126"/>
                        <a:gd name="T8" fmla="*/ 281 w 400"/>
                        <a:gd name="T9" fmla="*/ 112 h 126"/>
                        <a:gd name="T10" fmla="*/ 364 w 400"/>
                        <a:gd name="T11" fmla="*/ 105 h 126"/>
                        <a:gd name="T12" fmla="*/ 400 w 400"/>
                        <a:gd name="T13" fmla="*/ 37 h 12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0" h="126">
                          <a:moveTo>
                            <a:pt x="0" y="97"/>
                          </a:moveTo>
                          <a:cubicBezTo>
                            <a:pt x="8" y="85"/>
                            <a:pt x="26" y="41"/>
                            <a:pt x="48" y="25"/>
                          </a:cubicBezTo>
                          <a:cubicBezTo>
                            <a:pt x="70" y="9"/>
                            <a:pt x="108" y="0"/>
                            <a:pt x="134" y="0"/>
                          </a:cubicBezTo>
                          <a:cubicBezTo>
                            <a:pt x="160" y="0"/>
                            <a:pt x="181" y="4"/>
                            <a:pt x="205" y="23"/>
                          </a:cubicBezTo>
                          <a:cubicBezTo>
                            <a:pt x="230" y="42"/>
                            <a:pt x="255" y="98"/>
                            <a:pt x="281" y="112"/>
                          </a:cubicBezTo>
                          <a:cubicBezTo>
                            <a:pt x="307" y="126"/>
                            <a:pt x="344" y="117"/>
                            <a:pt x="364" y="105"/>
                          </a:cubicBezTo>
                          <a:cubicBezTo>
                            <a:pt x="384" y="93"/>
                            <a:pt x="393" y="51"/>
                            <a:pt x="400" y="37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555" name="Freeform 150"/>
                    <p:cNvSpPr>
                      <a:spLocks/>
                    </p:cNvSpPr>
                    <p:nvPr/>
                  </p:nvSpPr>
                  <p:spPr bwMode="auto">
                    <a:xfrm rot="434215">
                      <a:off x="760" y="1699"/>
                      <a:ext cx="400" cy="126"/>
                    </a:xfrm>
                    <a:custGeom>
                      <a:avLst/>
                      <a:gdLst>
                        <a:gd name="T0" fmla="*/ 0 w 400"/>
                        <a:gd name="T1" fmla="*/ 97 h 126"/>
                        <a:gd name="T2" fmla="*/ 48 w 400"/>
                        <a:gd name="T3" fmla="*/ 25 h 126"/>
                        <a:gd name="T4" fmla="*/ 134 w 400"/>
                        <a:gd name="T5" fmla="*/ 0 h 126"/>
                        <a:gd name="T6" fmla="*/ 205 w 400"/>
                        <a:gd name="T7" fmla="*/ 23 h 126"/>
                        <a:gd name="T8" fmla="*/ 281 w 400"/>
                        <a:gd name="T9" fmla="*/ 112 h 126"/>
                        <a:gd name="T10" fmla="*/ 364 w 400"/>
                        <a:gd name="T11" fmla="*/ 105 h 126"/>
                        <a:gd name="T12" fmla="*/ 400 w 400"/>
                        <a:gd name="T13" fmla="*/ 37 h 12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0" h="126">
                          <a:moveTo>
                            <a:pt x="0" y="97"/>
                          </a:moveTo>
                          <a:cubicBezTo>
                            <a:pt x="8" y="85"/>
                            <a:pt x="26" y="41"/>
                            <a:pt x="48" y="25"/>
                          </a:cubicBezTo>
                          <a:cubicBezTo>
                            <a:pt x="70" y="9"/>
                            <a:pt x="108" y="0"/>
                            <a:pt x="134" y="0"/>
                          </a:cubicBezTo>
                          <a:cubicBezTo>
                            <a:pt x="160" y="0"/>
                            <a:pt x="181" y="4"/>
                            <a:pt x="205" y="23"/>
                          </a:cubicBezTo>
                          <a:cubicBezTo>
                            <a:pt x="230" y="42"/>
                            <a:pt x="255" y="98"/>
                            <a:pt x="281" y="112"/>
                          </a:cubicBezTo>
                          <a:cubicBezTo>
                            <a:pt x="307" y="126"/>
                            <a:pt x="344" y="117"/>
                            <a:pt x="364" y="105"/>
                          </a:cubicBezTo>
                          <a:cubicBezTo>
                            <a:pt x="384" y="93"/>
                            <a:pt x="393" y="51"/>
                            <a:pt x="400" y="37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533" name="Group 151"/>
                  <p:cNvGrpSpPr>
                    <a:grpSpLocks/>
                  </p:cNvGrpSpPr>
                  <p:nvPr/>
                </p:nvGrpSpPr>
                <p:grpSpPr bwMode="auto">
                  <a:xfrm rot="253299">
                    <a:off x="461" y="1577"/>
                    <a:ext cx="418" cy="211"/>
                    <a:chOff x="1606" y="2128"/>
                    <a:chExt cx="418" cy="211"/>
                  </a:xfrm>
                </p:grpSpPr>
                <p:grpSp>
                  <p:nvGrpSpPr>
                    <p:cNvPr id="20540" name="Group 15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92" y="2156"/>
                      <a:ext cx="332" cy="183"/>
                      <a:chOff x="1692" y="2156"/>
                      <a:chExt cx="332" cy="183"/>
                    </a:xfrm>
                  </p:grpSpPr>
                  <p:sp>
                    <p:nvSpPr>
                      <p:cNvPr id="20550" name="Freeform 153"/>
                      <p:cNvSpPr>
                        <a:spLocks/>
                      </p:cNvSpPr>
                      <p:nvPr/>
                    </p:nvSpPr>
                    <p:spPr bwMode="auto">
                      <a:xfrm rot="-5664353">
                        <a:off x="1662" y="2186"/>
                        <a:ext cx="111" cy="51"/>
                      </a:xfrm>
                      <a:custGeom>
                        <a:avLst/>
                        <a:gdLst>
                          <a:gd name="T0" fmla="*/ 0 w 408"/>
                          <a:gd name="T1" fmla="*/ 50 h 102"/>
                          <a:gd name="T2" fmla="*/ 12 w 408"/>
                          <a:gd name="T3" fmla="*/ 14 h 102"/>
                          <a:gd name="T4" fmla="*/ 32 w 408"/>
                          <a:gd name="T5" fmla="*/ 2 h 102"/>
                          <a:gd name="T6" fmla="*/ 52 w 408"/>
                          <a:gd name="T7" fmla="*/ 8 h 102"/>
                          <a:gd name="T8" fmla="*/ 76 w 408"/>
                          <a:gd name="T9" fmla="*/ 46 h 102"/>
                          <a:gd name="T10" fmla="*/ 98 w 408"/>
                          <a:gd name="T11" fmla="*/ 40 h 102"/>
                          <a:gd name="T12" fmla="*/ 111 w 408"/>
                          <a:gd name="T13" fmla="*/ 5 h 102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0" t="0" r="r" b="b"/>
                        <a:pathLst>
                          <a:path w="408" h="102">
                            <a:moveTo>
                              <a:pt x="0" y="99"/>
                            </a:moveTo>
                            <a:cubicBezTo>
                              <a:pt x="7" y="87"/>
                              <a:pt x="24" y="43"/>
                              <a:pt x="44" y="27"/>
                            </a:cubicBezTo>
                            <a:cubicBezTo>
                              <a:pt x="64" y="11"/>
                              <a:pt x="93" y="5"/>
                              <a:pt x="118" y="3"/>
                            </a:cubicBezTo>
                            <a:cubicBezTo>
                              <a:pt x="143" y="1"/>
                              <a:pt x="165" y="0"/>
                              <a:pt x="192" y="15"/>
                            </a:cubicBezTo>
                            <a:cubicBezTo>
                              <a:pt x="219" y="30"/>
                              <a:pt x="252" y="80"/>
                              <a:pt x="280" y="91"/>
                            </a:cubicBezTo>
                            <a:cubicBezTo>
                              <a:pt x="308" y="102"/>
                              <a:pt x="339" y="92"/>
                              <a:pt x="360" y="79"/>
                            </a:cubicBezTo>
                            <a:cubicBezTo>
                              <a:pt x="381" y="66"/>
                              <a:pt x="398" y="25"/>
                              <a:pt x="408" y="10"/>
                            </a:cubicBezTo>
                          </a:path>
                        </a:pathLst>
                      </a:custGeom>
                      <a:solidFill>
                        <a:srgbClr val="CC9900"/>
                      </a:solidFill>
                      <a:ln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0551" name="Freeform 154"/>
                      <p:cNvSpPr>
                        <a:spLocks/>
                      </p:cNvSpPr>
                      <p:nvPr/>
                    </p:nvSpPr>
                    <p:spPr bwMode="auto">
                      <a:xfrm rot="-7401987">
                        <a:off x="1952" y="2268"/>
                        <a:ext cx="95" cy="48"/>
                      </a:xfrm>
                      <a:custGeom>
                        <a:avLst/>
                        <a:gdLst>
                          <a:gd name="T0" fmla="*/ 0 w 408"/>
                          <a:gd name="T1" fmla="*/ 47 h 102"/>
                          <a:gd name="T2" fmla="*/ 10 w 408"/>
                          <a:gd name="T3" fmla="*/ 13 h 102"/>
                          <a:gd name="T4" fmla="*/ 27 w 408"/>
                          <a:gd name="T5" fmla="*/ 1 h 102"/>
                          <a:gd name="T6" fmla="*/ 45 w 408"/>
                          <a:gd name="T7" fmla="*/ 7 h 102"/>
                          <a:gd name="T8" fmla="*/ 65 w 408"/>
                          <a:gd name="T9" fmla="*/ 43 h 102"/>
                          <a:gd name="T10" fmla="*/ 84 w 408"/>
                          <a:gd name="T11" fmla="*/ 37 h 102"/>
                          <a:gd name="T12" fmla="*/ 95 w 408"/>
                          <a:gd name="T13" fmla="*/ 5 h 102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0" t="0" r="r" b="b"/>
                        <a:pathLst>
                          <a:path w="408" h="102">
                            <a:moveTo>
                              <a:pt x="0" y="99"/>
                            </a:moveTo>
                            <a:cubicBezTo>
                              <a:pt x="7" y="87"/>
                              <a:pt x="24" y="43"/>
                              <a:pt x="44" y="27"/>
                            </a:cubicBezTo>
                            <a:cubicBezTo>
                              <a:pt x="64" y="11"/>
                              <a:pt x="93" y="5"/>
                              <a:pt x="118" y="3"/>
                            </a:cubicBezTo>
                            <a:cubicBezTo>
                              <a:pt x="143" y="1"/>
                              <a:pt x="165" y="0"/>
                              <a:pt x="192" y="15"/>
                            </a:cubicBezTo>
                            <a:cubicBezTo>
                              <a:pt x="219" y="30"/>
                              <a:pt x="252" y="80"/>
                              <a:pt x="280" y="91"/>
                            </a:cubicBezTo>
                            <a:cubicBezTo>
                              <a:pt x="308" y="102"/>
                              <a:pt x="339" y="92"/>
                              <a:pt x="360" y="79"/>
                            </a:cubicBezTo>
                            <a:cubicBezTo>
                              <a:pt x="381" y="66"/>
                              <a:pt x="398" y="25"/>
                              <a:pt x="408" y="10"/>
                            </a:cubicBezTo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CC6600"/>
                          </a:gs>
                          <a:gs pos="50000">
                            <a:srgbClr val="996633"/>
                          </a:gs>
                          <a:gs pos="100000">
                            <a:srgbClr val="CC6600"/>
                          </a:gs>
                        </a:gsLst>
                        <a:lin ang="18900000" scaled="1"/>
                      </a:gradFill>
                      <a:ln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0552" name="Freeform 155"/>
                      <p:cNvSpPr>
                        <a:spLocks/>
                      </p:cNvSpPr>
                      <p:nvPr/>
                    </p:nvSpPr>
                    <p:spPr bwMode="auto">
                      <a:xfrm rot="-6967771">
                        <a:off x="1854" y="2257"/>
                        <a:ext cx="93" cy="59"/>
                      </a:xfrm>
                      <a:custGeom>
                        <a:avLst/>
                        <a:gdLst>
                          <a:gd name="T0" fmla="*/ 0 w 400"/>
                          <a:gd name="T1" fmla="*/ 45 h 126"/>
                          <a:gd name="T2" fmla="*/ 11 w 400"/>
                          <a:gd name="T3" fmla="*/ 12 h 126"/>
                          <a:gd name="T4" fmla="*/ 31 w 400"/>
                          <a:gd name="T5" fmla="*/ 0 h 126"/>
                          <a:gd name="T6" fmla="*/ 48 w 400"/>
                          <a:gd name="T7" fmla="*/ 11 h 126"/>
                          <a:gd name="T8" fmla="*/ 65 w 400"/>
                          <a:gd name="T9" fmla="*/ 52 h 126"/>
                          <a:gd name="T10" fmla="*/ 85 w 400"/>
                          <a:gd name="T11" fmla="*/ 49 h 126"/>
                          <a:gd name="T12" fmla="*/ 93 w 400"/>
                          <a:gd name="T13" fmla="*/ 17 h 12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0" t="0" r="r" b="b"/>
                        <a:pathLst>
                          <a:path w="400" h="126">
                            <a:moveTo>
                              <a:pt x="0" y="97"/>
                            </a:moveTo>
                            <a:cubicBezTo>
                              <a:pt x="8" y="85"/>
                              <a:pt x="26" y="41"/>
                              <a:pt x="48" y="25"/>
                            </a:cubicBezTo>
                            <a:cubicBezTo>
                              <a:pt x="70" y="9"/>
                              <a:pt x="108" y="0"/>
                              <a:pt x="134" y="0"/>
                            </a:cubicBezTo>
                            <a:cubicBezTo>
                              <a:pt x="160" y="0"/>
                              <a:pt x="181" y="4"/>
                              <a:pt x="205" y="23"/>
                            </a:cubicBezTo>
                            <a:cubicBezTo>
                              <a:pt x="230" y="42"/>
                              <a:pt x="255" y="98"/>
                              <a:pt x="281" y="112"/>
                            </a:cubicBezTo>
                            <a:cubicBezTo>
                              <a:pt x="307" y="126"/>
                              <a:pt x="344" y="117"/>
                              <a:pt x="364" y="105"/>
                            </a:cubicBezTo>
                            <a:cubicBezTo>
                              <a:pt x="384" y="93"/>
                              <a:pt x="393" y="51"/>
                              <a:pt x="400" y="37"/>
                            </a:cubicBezTo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CC6600"/>
                          </a:gs>
                          <a:gs pos="50000">
                            <a:srgbClr val="996633"/>
                          </a:gs>
                          <a:gs pos="100000">
                            <a:srgbClr val="CC6600"/>
                          </a:gs>
                        </a:gsLst>
                        <a:lin ang="18900000" scaled="1"/>
                      </a:gradFill>
                      <a:ln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0541" name="Group 15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06" y="2128"/>
                      <a:ext cx="372" cy="208"/>
                      <a:chOff x="1606" y="2128"/>
                      <a:chExt cx="372" cy="208"/>
                    </a:xfrm>
                  </p:grpSpPr>
                  <p:grpSp>
                    <p:nvGrpSpPr>
                      <p:cNvPr id="20542" name="Group 15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49" y="2131"/>
                        <a:ext cx="329" cy="205"/>
                        <a:chOff x="1649" y="2131"/>
                        <a:chExt cx="329" cy="205"/>
                      </a:xfrm>
                    </p:grpSpPr>
                    <p:sp>
                      <p:nvSpPr>
                        <p:cNvPr id="20544" name="Freeform 158"/>
                        <p:cNvSpPr>
                          <a:spLocks/>
                        </p:cNvSpPr>
                        <p:nvPr/>
                      </p:nvSpPr>
                      <p:spPr bwMode="auto">
                        <a:xfrm rot="-7401987">
                          <a:off x="1903" y="2260"/>
                          <a:ext cx="92" cy="59"/>
                        </a:xfrm>
                        <a:custGeom>
                          <a:avLst/>
                          <a:gdLst>
                            <a:gd name="T0" fmla="*/ 0 w 400"/>
                            <a:gd name="T1" fmla="*/ 45 h 126"/>
                            <a:gd name="T2" fmla="*/ 11 w 400"/>
                            <a:gd name="T3" fmla="*/ 12 h 126"/>
                            <a:gd name="T4" fmla="*/ 31 w 400"/>
                            <a:gd name="T5" fmla="*/ 0 h 126"/>
                            <a:gd name="T6" fmla="*/ 47 w 400"/>
                            <a:gd name="T7" fmla="*/ 11 h 126"/>
                            <a:gd name="T8" fmla="*/ 65 w 400"/>
                            <a:gd name="T9" fmla="*/ 52 h 126"/>
                            <a:gd name="T10" fmla="*/ 84 w 400"/>
                            <a:gd name="T11" fmla="*/ 49 h 126"/>
                            <a:gd name="T12" fmla="*/ 92 w 400"/>
                            <a:gd name="T13" fmla="*/ 17 h 126"/>
                            <a:gd name="T14" fmla="*/ 0 60000 65536"/>
                            <a:gd name="T15" fmla="*/ 0 60000 65536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</a:gdLst>
                          <a:ahLst/>
                          <a:cxnLst>
                            <a:cxn ang="T14">
                              <a:pos x="T0" y="T1"/>
                            </a:cxn>
                            <a:cxn ang="T15">
                              <a:pos x="T2" y="T3"/>
                            </a:cxn>
                            <a:cxn ang="T16">
                              <a:pos x="T4" y="T5"/>
                            </a:cxn>
                            <a:cxn ang="T17">
                              <a:pos x="T6" y="T7"/>
                            </a:cxn>
                            <a:cxn ang="T18">
                              <a:pos x="T8" y="T9"/>
                            </a:cxn>
                            <a:cxn ang="T19">
                              <a:pos x="T10" y="T11"/>
                            </a:cxn>
                            <a:cxn ang="T20">
                              <a:pos x="T12" y="T13"/>
                            </a:cxn>
                          </a:cxnLst>
                          <a:rect l="0" t="0" r="r" b="b"/>
                          <a:pathLst>
                            <a:path w="400" h="126">
                              <a:moveTo>
                                <a:pt x="0" y="97"/>
                              </a:moveTo>
                              <a:cubicBezTo>
                                <a:pt x="8" y="85"/>
                                <a:pt x="26" y="41"/>
                                <a:pt x="48" y="25"/>
                              </a:cubicBezTo>
                              <a:cubicBezTo>
                                <a:pt x="70" y="9"/>
                                <a:pt x="108" y="0"/>
                                <a:pt x="134" y="0"/>
                              </a:cubicBezTo>
                              <a:cubicBezTo>
                                <a:pt x="160" y="0"/>
                                <a:pt x="181" y="4"/>
                                <a:pt x="205" y="23"/>
                              </a:cubicBezTo>
                              <a:cubicBezTo>
                                <a:pt x="230" y="42"/>
                                <a:pt x="255" y="98"/>
                                <a:pt x="281" y="112"/>
                              </a:cubicBezTo>
                              <a:cubicBezTo>
                                <a:pt x="307" y="126"/>
                                <a:pt x="344" y="117"/>
                                <a:pt x="364" y="105"/>
                              </a:cubicBezTo>
                              <a:cubicBezTo>
                                <a:pt x="384" y="93"/>
                                <a:pt x="393" y="51"/>
                                <a:pt x="400" y="37"/>
                              </a:cubicBezTo>
                            </a:path>
                          </a:pathLst>
                        </a:custGeom>
                        <a:gradFill rotWithShape="1">
                          <a:gsLst>
                            <a:gs pos="0">
                              <a:srgbClr val="CC6600"/>
                            </a:gs>
                            <a:gs pos="50000">
                              <a:srgbClr val="996633"/>
                            </a:gs>
                            <a:gs pos="100000">
                              <a:srgbClr val="CC6600"/>
                            </a:gs>
                          </a:gsLst>
                          <a:lin ang="18900000" scaled="1"/>
                        </a:gradFill>
                        <a:ln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20545" name="Group 15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725" y="2188"/>
                          <a:ext cx="154" cy="143"/>
                          <a:chOff x="1728" y="2185"/>
                          <a:chExt cx="154" cy="143"/>
                        </a:xfrm>
                      </p:grpSpPr>
                      <p:sp>
                        <p:nvSpPr>
                          <p:cNvPr id="20547" name="Freeform 160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-6731385">
                            <a:off x="1802" y="2249"/>
                            <a:ext cx="111" cy="48"/>
                          </a:xfrm>
                          <a:custGeom>
                            <a:avLst/>
                            <a:gdLst>
                              <a:gd name="T0" fmla="*/ 0 w 408"/>
                              <a:gd name="T1" fmla="*/ 47 h 102"/>
                              <a:gd name="T2" fmla="*/ 12 w 408"/>
                              <a:gd name="T3" fmla="*/ 13 h 102"/>
                              <a:gd name="T4" fmla="*/ 32 w 408"/>
                              <a:gd name="T5" fmla="*/ 1 h 102"/>
                              <a:gd name="T6" fmla="*/ 52 w 408"/>
                              <a:gd name="T7" fmla="*/ 7 h 102"/>
                              <a:gd name="T8" fmla="*/ 76 w 408"/>
                              <a:gd name="T9" fmla="*/ 43 h 102"/>
                              <a:gd name="T10" fmla="*/ 98 w 408"/>
                              <a:gd name="T11" fmla="*/ 37 h 102"/>
                              <a:gd name="T12" fmla="*/ 111 w 408"/>
                              <a:gd name="T13" fmla="*/ 5 h 102"/>
                              <a:gd name="T14" fmla="*/ 0 60000 65536"/>
                              <a:gd name="T15" fmla="*/ 0 60000 65536"/>
                              <a:gd name="T16" fmla="*/ 0 60000 65536"/>
                              <a:gd name="T17" fmla="*/ 0 60000 65536"/>
                              <a:gd name="T18" fmla="*/ 0 60000 65536"/>
                              <a:gd name="T19" fmla="*/ 0 60000 65536"/>
                              <a:gd name="T20" fmla="*/ 0 60000 65536"/>
                            </a:gdLst>
                            <a:ahLst/>
                            <a:cxnLst>
                              <a:cxn ang="T14">
                                <a:pos x="T0" y="T1"/>
                              </a:cxn>
                              <a:cxn ang="T15">
                                <a:pos x="T2" y="T3"/>
                              </a:cxn>
                              <a:cxn ang="T16">
                                <a:pos x="T4" y="T5"/>
                              </a:cxn>
                              <a:cxn ang="T17">
                                <a:pos x="T6" y="T7"/>
                              </a:cxn>
                              <a:cxn ang="T18">
                                <a:pos x="T8" y="T9"/>
                              </a:cxn>
                              <a:cxn ang="T19">
                                <a:pos x="T10" y="T11"/>
                              </a:cxn>
                              <a:cxn ang="T2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408" h="102">
                                <a:moveTo>
                                  <a:pt x="0" y="99"/>
                                </a:moveTo>
                                <a:cubicBezTo>
                                  <a:pt x="7" y="87"/>
                                  <a:pt x="24" y="43"/>
                                  <a:pt x="44" y="27"/>
                                </a:cubicBezTo>
                                <a:cubicBezTo>
                                  <a:pt x="64" y="11"/>
                                  <a:pt x="93" y="5"/>
                                  <a:pt x="118" y="3"/>
                                </a:cubicBezTo>
                                <a:cubicBezTo>
                                  <a:pt x="143" y="1"/>
                                  <a:pt x="165" y="0"/>
                                  <a:pt x="192" y="15"/>
                                </a:cubicBezTo>
                                <a:cubicBezTo>
                                  <a:pt x="219" y="30"/>
                                  <a:pt x="252" y="80"/>
                                  <a:pt x="280" y="91"/>
                                </a:cubicBezTo>
                                <a:cubicBezTo>
                                  <a:pt x="308" y="102"/>
                                  <a:pt x="339" y="92"/>
                                  <a:pt x="360" y="79"/>
                                </a:cubicBezTo>
                                <a:cubicBezTo>
                                  <a:pt x="381" y="66"/>
                                  <a:pt x="398" y="25"/>
                                  <a:pt x="408" y="10"/>
                                </a:cubicBezTo>
                              </a:path>
                            </a:pathLst>
                          </a:custGeom>
                          <a:gradFill rotWithShape="1">
                            <a:gsLst>
                              <a:gs pos="0">
                                <a:srgbClr val="CC6600"/>
                              </a:gs>
                              <a:gs pos="50000">
                                <a:srgbClr val="996633"/>
                              </a:gs>
                              <a:gs pos="100000">
                                <a:srgbClr val="CC6600"/>
                              </a:gs>
                            </a:gsLst>
                            <a:lin ang="18900000" scaled="1"/>
                          </a:gradFill>
                          <a:ln w="9525" cap="flat" cmpd="sng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ru-R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20548" name="Freeform 161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-6731385">
                            <a:off x="1752" y="2226"/>
                            <a:ext cx="108" cy="59"/>
                          </a:xfrm>
                          <a:custGeom>
                            <a:avLst/>
                            <a:gdLst>
                              <a:gd name="T0" fmla="*/ 0 w 400"/>
                              <a:gd name="T1" fmla="*/ 45 h 126"/>
                              <a:gd name="T2" fmla="*/ 13 w 400"/>
                              <a:gd name="T3" fmla="*/ 12 h 126"/>
                              <a:gd name="T4" fmla="*/ 36 w 400"/>
                              <a:gd name="T5" fmla="*/ 0 h 126"/>
                              <a:gd name="T6" fmla="*/ 55 w 400"/>
                              <a:gd name="T7" fmla="*/ 11 h 126"/>
                              <a:gd name="T8" fmla="*/ 76 w 400"/>
                              <a:gd name="T9" fmla="*/ 52 h 126"/>
                              <a:gd name="T10" fmla="*/ 98 w 400"/>
                              <a:gd name="T11" fmla="*/ 49 h 126"/>
                              <a:gd name="T12" fmla="*/ 108 w 400"/>
                              <a:gd name="T13" fmla="*/ 17 h 126"/>
                              <a:gd name="T14" fmla="*/ 0 60000 65536"/>
                              <a:gd name="T15" fmla="*/ 0 60000 65536"/>
                              <a:gd name="T16" fmla="*/ 0 60000 65536"/>
                              <a:gd name="T17" fmla="*/ 0 60000 65536"/>
                              <a:gd name="T18" fmla="*/ 0 60000 65536"/>
                              <a:gd name="T19" fmla="*/ 0 60000 65536"/>
                              <a:gd name="T20" fmla="*/ 0 60000 65536"/>
                            </a:gdLst>
                            <a:ahLst/>
                            <a:cxnLst>
                              <a:cxn ang="T14">
                                <a:pos x="T0" y="T1"/>
                              </a:cxn>
                              <a:cxn ang="T15">
                                <a:pos x="T2" y="T3"/>
                              </a:cxn>
                              <a:cxn ang="T16">
                                <a:pos x="T4" y="T5"/>
                              </a:cxn>
                              <a:cxn ang="T17">
                                <a:pos x="T6" y="T7"/>
                              </a:cxn>
                              <a:cxn ang="T18">
                                <a:pos x="T8" y="T9"/>
                              </a:cxn>
                              <a:cxn ang="T19">
                                <a:pos x="T10" y="T11"/>
                              </a:cxn>
                              <a:cxn ang="T2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400" h="126">
                                <a:moveTo>
                                  <a:pt x="0" y="97"/>
                                </a:moveTo>
                                <a:cubicBezTo>
                                  <a:pt x="8" y="85"/>
                                  <a:pt x="26" y="41"/>
                                  <a:pt x="48" y="25"/>
                                </a:cubicBezTo>
                                <a:cubicBezTo>
                                  <a:pt x="70" y="9"/>
                                  <a:pt x="108" y="0"/>
                                  <a:pt x="134" y="0"/>
                                </a:cubicBezTo>
                                <a:cubicBezTo>
                                  <a:pt x="160" y="0"/>
                                  <a:pt x="181" y="4"/>
                                  <a:pt x="205" y="23"/>
                                </a:cubicBezTo>
                                <a:cubicBezTo>
                                  <a:pt x="230" y="42"/>
                                  <a:pt x="255" y="98"/>
                                  <a:pt x="281" y="112"/>
                                </a:cubicBezTo>
                                <a:cubicBezTo>
                                  <a:pt x="307" y="126"/>
                                  <a:pt x="344" y="117"/>
                                  <a:pt x="364" y="105"/>
                                </a:cubicBezTo>
                                <a:cubicBezTo>
                                  <a:pt x="384" y="93"/>
                                  <a:pt x="393" y="51"/>
                                  <a:pt x="400" y="37"/>
                                </a:cubicBezTo>
                              </a:path>
                            </a:pathLst>
                          </a:custGeom>
                          <a:gradFill rotWithShape="1">
                            <a:gsLst>
                              <a:gs pos="0">
                                <a:srgbClr val="CC6600"/>
                              </a:gs>
                              <a:gs pos="50000">
                                <a:srgbClr val="996633"/>
                              </a:gs>
                              <a:gs pos="100000">
                                <a:srgbClr val="CC6600"/>
                              </a:gs>
                            </a:gsLst>
                            <a:lin ang="18900000" scaled="1"/>
                          </a:gradFill>
                          <a:ln w="9525" cap="flat" cmpd="sng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ru-R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20549" name="Freeform 162"/>
                          <p:cNvSpPr>
                            <a:spLocks/>
                          </p:cNvSpPr>
                          <p:nvPr/>
                        </p:nvSpPr>
                        <p:spPr bwMode="auto">
                          <a:xfrm rot="-6297170">
                            <a:off x="1704" y="2209"/>
                            <a:ext cx="108" cy="59"/>
                          </a:xfrm>
                          <a:custGeom>
                            <a:avLst/>
                            <a:gdLst>
                              <a:gd name="T0" fmla="*/ 0 w 400"/>
                              <a:gd name="T1" fmla="*/ 45 h 126"/>
                              <a:gd name="T2" fmla="*/ 13 w 400"/>
                              <a:gd name="T3" fmla="*/ 12 h 126"/>
                              <a:gd name="T4" fmla="*/ 36 w 400"/>
                              <a:gd name="T5" fmla="*/ 0 h 126"/>
                              <a:gd name="T6" fmla="*/ 55 w 400"/>
                              <a:gd name="T7" fmla="*/ 11 h 126"/>
                              <a:gd name="T8" fmla="*/ 76 w 400"/>
                              <a:gd name="T9" fmla="*/ 52 h 126"/>
                              <a:gd name="T10" fmla="*/ 98 w 400"/>
                              <a:gd name="T11" fmla="*/ 49 h 126"/>
                              <a:gd name="T12" fmla="*/ 108 w 400"/>
                              <a:gd name="T13" fmla="*/ 17 h 126"/>
                              <a:gd name="T14" fmla="*/ 0 60000 65536"/>
                              <a:gd name="T15" fmla="*/ 0 60000 65536"/>
                              <a:gd name="T16" fmla="*/ 0 60000 65536"/>
                              <a:gd name="T17" fmla="*/ 0 60000 65536"/>
                              <a:gd name="T18" fmla="*/ 0 60000 65536"/>
                              <a:gd name="T19" fmla="*/ 0 60000 65536"/>
                              <a:gd name="T20" fmla="*/ 0 60000 65536"/>
                            </a:gdLst>
                            <a:ahLst/>
                            <a:cxnLst>
                              <a:cxn ang="T14">
                                <a:pos x="T0" y="T1"/>
                              </a:cxn>
                              <a:cxn ang="T15">
                                <a:pos x="T2" y="T3"/>
                              </a:cxn>
                              <a:cxn ang="T16">
                                <a:pos x="T4" y="T5"/>
                              </a:cxn>
                              <a:cxn ang="T17">
                                <a:pos x="T6" y="T7"/>
                              </a:cxn>
                              <a:cxn ang="T18">
                                <a:pos x="T8" y="T9"/>
                              </a:cxn>
                              <a:cxn ang="T19">
                                <a:pos x="T10" y="T11"/>
                              </a:cxn>
                              <a:cxn ang="T2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400" h="126">
                                <a:moveTo>
                                  <a:pt x="0" y="97"/>
                                </a:moveTo>
                                <a:cubicBezTo>
                                  <a:pt x="8" y="85"/>
                                  <a:pt x="26" y="41"/>
                                  <a:pt x="48" y="25"/>
                                </a:cubicBezTo>
                                <a:cubicBezTo>
                                  <a:pt x="70" y="9"/>
                                  <a:pt x="108" y="0"/>
                                  <a:pt x="134" y="0"/>
                                </a:cubicBezTo>
                                <a:cubicBezTo>
                                  <a:pt x="160" y="0"/>
                                  <a:pt x="181" y="4"/>
                                  <a:pt x="205" y="23"/>
                                </a:cubicBezTo>
                                <a:cubicBezTo>
                                  <a:pt x="230" y="42"/>
                                  <a:pt x="255" y="98"/>
                                  <a:pt x="281" y="112"/>
                                </a:cubicBezTo>
                                <a:cubicBezTo>
                                  <a:pt x="307" y="126"/>
                                  <a:pt x="344" y="117"/>
                                  <a:pt x="364" y="105"/>
                                </a:cubicBezTo>
                                <a:cubicBezTo>
                                  <a:pt x="384" y="93"/>
                                  <a:pt x="393" y="51"/>
                                  <a:pt x="400" y="37"/>
                                </a:cubicBezTo>
                              </a:path>
                            </a:pathLst>
                          </a:custGeom>
                          <a:gradFill rotWithShape="1">
                            <a:gsLst>
                              <a:gs pos="0">
                                <a:srgbClr val="CC6600"/>
                              </a:gs>
                              <a:gs pos="50000">
                                <a:srgbClr val="996633"/>
                              </a:gs>
                              <a:gs pos="100000">
                                <a:srgbClr val="CC6600"/>
                              </a:gs>
                            </a:gsLst>
                            <a:lin ang="18900000" scaled="1"/>
                          </a:gradFill>
                          <a:ln w="9525" cap="flat" cmpd="sng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ru-R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sp>
                      <p:nvSpPr>
                        <p:cNvPr id="20546" name="Freeform 163"/>
                        <p:cNvSpPr>
                          <a:spLocks/>
                        </p:cNvSpPr>
                        <p:nvPr/>
                      </p:nvSpPr>
                      <p:spPr bwMode="auto">
                        <a:xfrm rot="-5664353">
                          <a:off x="1625" y="2155"/>
                          <a:ext cx="108" cy="60"/>
                        </a:xfrm>
                        <a:custGeom>
                          <a:avLst/>
                          <a:gdLst>
                            <a:gd name="T0" fmla="*/ 0 w 400"/>
                            <a:gd name="T1" fmla="*/ 46 h 126"/>
                            <a:gd name="T2" fmla="*/ 13 w 400"/>
                            <a:gd name="T3" fmla="*/ 12 h 126"/>
                            <a:gd name="T4" fmla="*/ 36 w 400"/>
                            <a:gd name="T5" fmla="*/ 0 h 126"/>
                            <a:gd name="T6" fmla="*/ 55 w 400"/>
                            <a:gd name="T7" fmla="*/ 11 h 126"/>
                            <a:gd name="T8" fmla="*/ 76 w 400"/>
                            <a:gd name="T9" fmla="*/ 53 h 126"/>
                            <a:gd name="T10" fmla="*/ 98 w 400"/>
                            <a:gd name="T11" fmla="*/ 50 h 126"/>
                            <a:gd name="T12" fmla="*/ 108 w 400"/>
                            <a:gd name="T13" fmla="*/ 18 h 126"/>
                            <a:gd name="T14" fmla="*/ 0 60000 65536"/>
                            <a:gd name="T15" fmla="*/ 0 60000 65536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</a:gdLst>
                          <a:ahLst/>
                          <a:cxnLst>
                            <a:cxn ang="T14">
                              <a:pos x="T0" y="T1"/>
                            </a:cxn>
                            <a:cxn ang="T15">
                              <a:pos x="T2" y="T3"/>
                            </a:cxn>
                            <a:cxn ang="T16">
                              <a:pos x="T4" y="T5"/>
                            </a:cxn>
                            <a:cxn ang="T17">
                              <a:pos x="T6" y="T7"/>
                            </a:cxn>
                            <a:cxn ang="T18">
                              <a:pos x="T8" y="T9"/>
                            </a:cxn>
                            <a:cxn ang="T19">
                              <a:pos x="T10" y="T11"/>
                            </a:cxn>
                            <a:cxn ang="T20">
                              <a:pos x="T12" y="T13"/>
                            </a:cxn>
                          </a:cxnLst>
                          <a:rect l="0" t="0" r="r" b="b"/>
                          <a:pathLst>
                            <a:path w="400" h="126">
                              <a:moveTo>
                                <a:pt x="0" y="97"/>
                              </a:moveTo>
                              <a:cubicBezTo>
                                <a:pt x="8" y="85"/>
                                <a:pt x="26" y="41"/>
                                <a:pt x="48" y="25"/>
                              </a:cubicBezTo>
                              <a:cubicBezTo>
                                <a:pt x="70" y="9"/>
                                <a:pt x="108" y="0"/>
                                <a:pt x="134" y="0"/>
                              </a:cubicBezTo>
                              <a:cubicBezTo>
                                <a:pt x="160" y="0"/>
                                <a:pt x="181" y="4"/>
                                <a:pt x="205" y="23"/>
                              </a:cubicBezTo>
                              <a:cubicBezTo>
                                <a:pt x="230" y="42"/>
                                <a:pt x="255" y="98"/>
                                <a:pt x="281" y="112"/>
                              </a:cubicBezTo>
                              <a:cubicBezTo>
                                <a:pt x="307" y="126"/>
                                <a:pt x="344" y="117"/>
                                <a:pt x="364" y="105"/>
                              </a:cubicBezTo>
                              <a:cubicBezTo>
                                <a:pt x="384" y="93"/>
                                <a:pt x="393" y="51"/>
                                <a:pt x="400" y="37"/>
                              </a:cubicBezTo>
                            </a:path>
                          </a:pathLst>
                        </a:custGeom>
                        <a:gradFill rotWithShape="1">
                          <a:gsLst>
                            <a:gs pos="0">
                              <a:srgbClr val="CC6600"/>
                            </a:gs>
                            <a:gs pos="50000">
                              <a:srgbClr val="996633"/>
                            </a:gs>
                            <a:gs pos="100000">
                              <a:srgbClr val="CC6600"/>
                            </a:gs>
                          </a:gsLst>
                          <a:lin ang="18900000" scaled="1"/>
                        </a:gradFill>
                        <a:ln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20543" name="Freeform 164"/>
                      <p:cNvSpPr>
                        <a:spLocks/>
                      </p:cNvSpPr>
                      <p:nvPr/>
                    </p:nvSpPr>
                    <p:spPr bwMode="auto">
                      <a:xfrm rot="10800000">
                        <a:off x="1606" y="2128"/>
                        <a:ext cx="86" cy="79"/>
                      </a:xfrm>
                      <a:custGeom>
                        <a:avLst/>
                        <a:gdLst>
                          <a:gd name="T0" fmla="*/ 43 w 145"/>
                          <a:gd name="T1" fmla="*/ 0 h 221"/>
                          <a:gd name="T2" fmla="*/ 75 w 145"/>
                          <a:gd name="T3" fmla="*/ 14 h 221"/>
                          <a:gd name="T4" fmla="*/ 85 w 145"/>
                          <a:gd name="T5" fmla="*/ 38 h 221"/>
                          <a:gd name="T6" fmla="*/ 73 w 145"/>
                          <a:gd name="T7" fmla="*/ 56 h 221"/>
                          <a:gd name="T8" fmla="*/ 30 w 145"/>
                          <a:gd name="T9" fmla="*/ 76 h 221"/>
                          <a:gd name="T10" fmla="*/ 4 w 145"/>
                          <a:gd name="T11" fmla="*/ 76 h 221"/>
                          <a:gd name="T12" fmla="*/ 8 w 145"/>
                          <a:gd name="T13" fmla="*/ 78 h 22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0" t="0" r="r" b="b"/>
                        <a:pathLst>
                          <a:path w="145" h="221">
                            <a:moveTo>
                              <a:pt x="72" y="0"/>
                            </a:moveTo>
                            <a:cubicBezTo>
                              <a:pt x="82" y="7"/>
                              <a:pt x="115" y="23"/>
                              <a:pt x="127" y="39"/>
                            </a:cubicBezTo>
                            <a:cubicBezTo>
                              <a:pt x="139" y="57"/>
                              <a:pt x="145" y="86"/>
                              <a:pt x="144" y="106"/>
                            </a:cubicBezTo>
                            <a:cubicBezTo>
                              <a:pt x="143" y="125"/>
                              <a:pt x="139" y="141"/>
                              <a:pt x="123" y="158"/>
                            </a:cubicBezTo>
                            <a:cubicBezTo>
                              <a:pt x="107" y="176"/>
                              <a:pt x="69" y="203"/>
                              <a:pt x="50" y="212"/>
                            </a:cubicBezTo>
                            <a:cubicBezTo>
                              <a:pt x="31" y="221"/>
                              <a:pt x="12" y="213"/>
                              <a:pt x="6" y="214"/>
                            </a:cubicBezTo>
                            <a:cubicBezTo>
                              <a:pt x="0" y="215"/>
                              <a:pt x="12" y="217"/>
                              <a:pt x="14" y="218"/>
                            </a:cubicBezTo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CC6600"/>
                          </a:gs>
                          <a:gs pos="50000">
                            <a:srgbClr val="996633"/>
                          </a:gs>
                          <a:gs pos="100000">
                            <a:srgbClr val="CC6600"/>
                          </a:gs>
                        </a:gsLst>
                        <a:lin ang="18900000" scaled="1"/>
                      </a:gradFill>
                      <a:ln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20534" name="Freeform 165"/>
                  <p:cNvSpPr>
                    <a:spLocks/>
                  </p:cNvSpPr>
                  <p:nvPr/>
                </p:nvSpPr>
                <p:spPr bwMode="auto">
                  <a:xfrm rot="-8887738">
                    <a:off x="1771" y="1656"/>
                    <a:ext cx="136" cy="51"/>
                  </a:xfrm>
                  <a:custGeom>
                    <a:avLst/>
                    <a:gdLst>
                      <a:gd name="T0" fmla="*/ 86 w 228"/>
                      <a:gd name="T1" fmla="*/ 34 h 142"/>
                      <a:gd name="T2" fmla="*/ 15 w 228"/>
                      <a:gd name="T3" fmla="*/ 49 h 142"/>
                      <a:gd name="T4" fmla="*/ 4 w 228"/>
                      <a:gd name="T5" fmla="*/ 22 h 142"/>
                      <a:gd name="T6" fmla="*/ 39 w 228"/>
                      <a:gd name="T7" fmla="*/ 19 h 142"/>
                      <a:gd name="T8" fmla="*/ 89 w 228"/>
                      <a:gd name="T9" fmla="*/ 32 h 142"/>
                      <a:gd name="T10" fmla="*/ 123 w 228"/>
                      <a:gd name="T11" fmla="*/ 22 h 142"/>
                      <a:gd name="T12" fmla="*/ 136 w 228"/>
                      <a:gd name="T13" fmla="*/ 0 h 14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28" h="142">
                        <a:moveTo>
                          <a:pt x="145" y="96"/>
                        </a:moveTo>
                        <a:cubicBezTo>
                          <a:pt x="126" y="103"/>
                          <a:pt x="48" y="142"/>
                          <a:pt x="25" y="136"/>
                        </a:cubicBezTo>
                        <a:cubicBezTo>
                          <a:pt x="2" y="130"/>
                          <a:pt x="0" y="75"/>
                          <a:pt x="7" y="61"/>
                        </a:cubicBezTo>
                        <a:cubicBezTo>
                          <a:pt x="14" y="47"/>
                          <a:pt x="42" y="48"/>
                          <a:pt x="66" y="53"/>
                        </a:cubicBezTo>
                        <a:cubicBezTo>
                          <a:pt x="89" y="58"/>
                          <a:pt x="126" y="85"/>
                          <a:pt x="150" y="88"/>
                        </a:cubicBezTo>
                        <a:cubicBezTo>
                          <a:pt x="173" y="89"/>
                          <a:pt x="194" y="74"/>
                          <a:pt x="207" y="60"/>
                        </a:cubicBezTo>
                        <a:cubicBezTo>
                          <a:pt x="221" y="46"/>
                          <a:pt x="224" y="12"/>
                          <a:pt x="228" y="0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0535" name="Group 166"/>
                  <p:cNvGrpSpPr>
                    <a:grpSpLocks/>
                  </p:cNvGrpSpPr>
                  <p:nvPr/>
                </p:nvGrpSpPr>
                <p:grpSpPr bwMode="auto">
                  <a:xfrm rot="-9101855">
                    <a:off x="774" y="1720"/>
                    <a:ext cx="297" cy="81"/>
                    <a:chOff x="500" y="1699"/>
                    <a:chExt cx="660" cy="284"/>
                  </a:xfrm>
                </p:grpSpPr>
                <p:sp>
                  <p:nvSpPr>
                    <p:cNvPr id="20537" name="Freeform 167"/>
                    <p:cNvSpPr>
                      <a:spLocks/>
                    </p:cNvSpPr>
                    <p:nvPr/>
                  </p:nvSpPr>
                  <p:spPr bwMode="auto">
                    <a:xfrm>
                      <a:off x="500" y="1881"/>
                      <a:ext cx="408" cy="102"/>
                    </a:xfrm>
                    <a:custGeom>
                      <a:avLst/>
                      <a:gdLst>
                        <a:gd name="T0" fmla="*/ 0 w 408"/>
                        <a:gd name="T1" fmla="*/ 99 h 102"/>
                        <a:gd name="T2" fmla="*/ 44 w 408"/>
                        <a:gd name="T3" fmla="*/ 27 h 102"/>
                        <a:gd name="T4" fmla="*/ 118 w 408"/>
                        <a:gd name="T5" fmla="*/ 3 h 102"/>
                        <a:gd name="T6" fmla="*/ 192 w 408"/>
                        <a:gd name="T7" fmla="*/ 15 h 102"/>
                        <a:gd name="T8" fmla="*/ 280 w 408"/>
                        <a:gd name="T9" fmla="*/ 91 h 102"/>
                        <a:gd name="T10" fmla="*/ 360 w 408"/>
                        <a:gd name="T11" fmla="*/ 79 h 102"/>
                        <a:gd name="T12" fmla="*/ 408 w 408"/>
                        <a:gd name="T13" fmla="*/ 10 h 10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8" h="102">
                          <a:moveTo>
                            <a:pt x="0" y="99"/>
                          </a:moveTo>
                          <a:cubicBezTo>
                            <a:pt x="7" y="87"/>
                            <a:pt x="24" y="43"/>
                            <a:pt x="44" y="27"/>
                          </a:cubicBezTo>
                          <a:cubicBezTo>
                            <a:pt x="64" y="11"/>
                            <a:pt x="93" y="5"/>
                            <a:pt x="118" y="3"/>
                          </a:cubicBezTo>
                          <a:cubicBezTo>
                            <a:pt x="143" y="1"/>
                            <a:pt x="165" y="0"/>
                            <a:pt x="192" y="15"/>
                          </a:cubicBezTo>
                          <a:cubicBezTo>
                            <a:pt x="219" y="30"/>
                            <a:pt x="252" y="80"/>
                            <a:pt x="280" y="91"/>
                          </a:cubicBezTo>
                          <a:cubicBezTo>
                            <a:pt x="308" y="102"/>
                            <a:pt x="339" y="92"/>
                            <a:pt x="360" y="79"/>
                          </a:cubicBezTo>
                          <a:cubicBezTo>
                            <a:pt x="381" y="66"/>
                            <a:pt x="398" y="25"/>
                            <a:pt x="408" y="10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538" name="Freeform 168"/>
                    <p:cNvSpPr>
                      <a:spLocks/>
                    </p:cNvSpPr>
                    <p:nvPr/>
                  </p:nvSpPr>
                  <p:spPr bwMode="auto">
                    <a:xfrm>
                      <a:off x="636" y="1779"/>
                      <a:ext cx="400" cy="126"/>
                    </a:xfrm>
                    <a:custGeom>
                      <a:avLst/>
                      <a:gdLst>
                        <a:gd name="T0" fmla="*/ 0 w 400"/>
                        <a:gd name="T1" fmla="*/ 97 h 126"/>
                        <a:gd name="T2" fmla="*/ 48 w 400"/>
                        <a:gd name="T3" fmla="*/ 25 h 126"/>
                        <a:gd name="T4" fmla="*/ 134 w 400"/>
                        <a:gd name="T5" fmla="*/ 0 h 126"/>
                        <a:gd name="T6" fmla="*/ 205 w 400"/>
                        <a:gd name="T7" fmla="*/ 23 h 126"/>
                        <a:gd name="T8" fmla="*/ 281 w 400"/>
                        <a:gd name="T9" fmla="*/ 112 h 126"/>
                        <a:gd name="T10" fmla="*/ 364 w 400"/>
                        <a:gd name="T11" fmla="*/ 105 h 126"/>
                        <a:gd name="T12" fmla="*/ 400 w 400"/>
                        <a:gd name="T13" fmla="*/ 37 h 12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0" h="126">
                          <a:moveTo>
                            <a:pt x="0" y="97"/>
                          </a:moveTo>
                          <a:cubicBezTo>
                            <a:pt x="8" y="85"/>
                            <a:pt x="26" y="41"/>
                            <a:pt x="48" y="25"/>
                          </a:cubicBezTo>
                          <a:cubicBezTo>
                            <a:pt x="70" y="9"/>
                            <a:pt x="108" y="0"/>
                            <a:pt x="134" y="0"/>
                          </a:cubicBezTo>
                          <a:cubicBezTo>
                            <a:pt x="160" y="0"/>
                            <a:pt x="181" y="4"/>
                            <a:pt x="205" y="23"/>
                          </a:cubicBezTo>
                          <a:cubicBezTo>
                            <a:pt x="230" y="42"/>
                            <a:pt x="255" y="98"/>
                            <a:pt x="281" y="112"/>
                          </a:cubicBezTo>
                          <a:cubicBezTo>
                            <a:pt x="307" y="126"/>
                            <a:pt x="344" y="117"/>
                            <a:pt x="364" y="105"/>
                          </a:cubicBezTo>
                          <a:cubicBezTo>
                            <a:pt x="384" y="93"/>
                            <a:pt x="393" y="51"/>
                            <a:pt x="400" y="37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539" name="Freeform 169"/>
                    <p:cNvSpPr>
                      <a:spLocks/>
                    </p:cNvSpPr>
                    <p:nvPr/>
                  </p:nvSpPr>
                  <p:spPr bwMode="auto">
                    <a:xfrm rot="434215">
                      <a:off x="760" y="1699"/>
                      <a:ext cx="400" cy="126"/>
                    </a:xfrm>
                    <a:custGeom>
                      <a:avLst/>
                      <a:gdLst>
                        <a:gd name="T0" fmla="*/ 0 w 400"/>
                        <a:gd name="T1" fmla="*/ 97 h 126"/>
                        <a:gd name="T2" fmla="*/ 48 w 400"/>
                        <a:gd name="T3" fmla="*/ 25 h 126"/>
                        <a:gd name="T4" fmla="*/ 134 w 400"/>
                        <a:gd name="T5" fmla="*/ 0 h 126"/>
                        <a:gd name="T6" fmla="*/ 205 w 400"/>
                        <a:gd name="T7" fmla="*/ 23 h 126"/>
                        <a:gd name="T8" fmla="*/ 281 w 400"/>
                        <a:gd name="T9" fmla="*/ 112 h 126"/>
                        <a:gd name="T10" fmla="*/ 364 w 400"/>
                        <a:gd name="T11" fmla="*/ 105 h 126"/>
                        <a:gd name="T12" fmla="*/ 400 w 400"/>
                        <a:gd name="T13" fmla="*/ 37 h 12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00" h="126">
                          <a:moveTo>
                            <a:pt x="0" y="97"/>
                          </a:moveTo>
                          <a:cubicBezTo>
                            <a:pt x="8" y="85"/>
                            <a:pt x="26" y="41"/>
                            <a:pt x="48" y="25"/>
                          </a:cubicBezTo>
                          <a:cubicBezTo>
                            <a:pt x="70" y="9"/>
                            <a:pt x="108" y="0"/>
                            <a:pt x="134" y="0"/>
                          </a:cubicBezTo>
                          <a:cubicBezTo>
                            <a:pt x="160" y="0"/>
                            <a:pt x="181" y="4"/>
                            <a:pt x="205" y="23"/>
                          </a:cubicBezTo>
                          <a:cubicBezTo>
                            <a:pt x="230" y="42"/>
                            <a:pt x="255" y="98"/>
                            <a:pt x="281" y="112"/>
                          </a:cubicBezTo>
                          <a:cubicBezTo>
                            <a:pt x="307" y="126"/>
                            <a:pt x="344" y="117"/>
                            <a:pt x="364" y="105"/>
                          </a:cubicBezTo>
                          <a:cubicBezTo>
                            <a:pt x="384" y="93"/>
                            <a:pt x="393" y="51"/>
                            <a:pt x="400" y="37"/>
                          </a:cubicBezTo>
                        </a:path>
                      </a:pathLst>
                    </a:custGeom>
                    <a:gradFill rotWithShape="1">
                      <a:gsLst>
                        <a:gs pos="0">
                          <a:srgbClr val="CC6600"/>
                        </a:gs>
                        <a:gs pos="50000">
                          <a:srgbClr val="996633"/>
                        </a:gs>
                        <a:gs pos="100000">
                          <a:srgbClr val="CC6600"/>
                        </a:gs>
                      </a:gsLst>
                      <a:lin ang="18900000" scaled="1"/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0536" name="Freeform 170"/>
                  <p:cNvSpPr>
                    <a:spLocks/>
                  </p:cNvSpPr>
                  <p:nvPr/>
                </p:nvSpPr>
                <p:spPr bwMode="auto">
                  <a:xfrm rot="-9846516">
                    <a:off x="1709" y="1685"/>
                    <a:ext cx="188" cy="34"/>
                  </a:xfrm>
                  <a:custGeom>
                    <a:avLst/>
                    <a:gdLst>
                      <a:gd name="T0" fmla="*/ 0 w 400"/>
                      <a:gd name="T1" fmla="*/ 26 h 126"/>
                      <a:gd name="T2" fmla="*/ 23 w 400"/>
                      <a:gd name="T3" fmla="*/ 7 h 126"/>
                      <a:gd name="T4" fmla="*/ 63 w 400"/>
                      <a:gd name="T5" fmla="*/ 0 h 126"/>
                      <a:gd name="T6" fmla="*/ 96 w 400"/>
                      <a:gd name="T7" fmla="*/ 6 h 126"/>
                      <a:gd name="T8" fmla="*/ 132 w 400"/>
                      <a:gd name="T9" fmla="*/ 30 h 126"/>
                      <a:gd name="T10" fmla="*/ 171 w 400"/>
                      <a:gd name="T11" fmla="*/ 28 h 126"/>
                      <a:gd name="T12" fmla="*/ 188 w 400"/>
                      <a:gd name="T13" fmla="*/ 10 h 12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00" h="126">
                        <a:moveTo>
                          <a:pt x="0" y="97"/>
                        </a:moveTo>
                        <a:cubicBezTo>
                          <a:pt x="8" y="85"/>
                          <a:pt x="26" y="41"/>
                          <a:pt x="48" y="25"/>
                        </a:cubicBezTo>
                        <a:cubicBezTo>
                          <a:pt x="70" y="9"/>
                          <a:pt x="108" y="0"/>
                          <a:pt x="134" y="0"/>
                        </a:cubicBezTo>
                        <a:cubicBezTo>
                          <a:pt x="160" y="0"/>
                          <a:pt x="181" y="4"/>
                          <a:pt x="205" y="23"/>
                        </a:cubicBezTo>
                        <a:cubicBezTo>
                          <a:pt x="230" y="42"/>
                          <a:pt x="255" y="98"/>
                          <a:pt x="281" y="112"/>
                        </a:cubicBezTo>
                        <a:cubicBezTo>
                          <a:pt x="307" y="126"/>
                          <a:pt x="344" y="117"/>
                          <a:pt x="364" y="105"/>
                        </a:cubicBezTo>
                        <a:cubicBezTo>
                          <a:pt x="384" y="93"/>
                          <a:pt x="393" y="51"/>
                          <a:pt x="400" y="37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C6600"/>
                      </a:gs>
                      <a:gs pos="50000">
                        <a:srgbClr val="996633"/>
                      </a:gs>
                      <a:gs pos="100000">
                        <a:srgbClr val="CC6600"/>
                      </a:gs>
                    </a:gsLst>
                    <a:lin ang="18900000" scaled="1"/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0515" name="Group 171"/>
                <p:cNvGrpSpPr>
                  <a:grpSpLocks/>
                </p:cNvGrpSpPr>
                <p:nvPr/>
              </p:nvGrpSpPr>
              <p:grpSpPr bwMode="auto">
                <a:xfrm rot="-3263547">
                  <a:off x="2186" y="2401"/>
                  <a:ext cx="408" cy="380"/>
                  <a:chOff x="2744" y="2795"/>
                  <a:chExt cx="1437" cy="1333"/>
                </a:xfrm>
              </p:grpSpPr>
              <p:sp>
                <p:nvSpPr>
                  <p:cNvPr id="20525" name="Freeform 172"/>
                  <p:cNvSpPr>
                    <a:spLocks/>
                  </p:cNvSpPr>
                  <p:nvPr/>
                </p:nvSpPr>
                <p:spPr bwMode="auto">
                  <a:xfrm>
                    <a:off x="3168" y="3294"/>
                    <a:ext cx="483" cy="834"/>
                  </a:xfrm>
                  <a:custGeom>
                    <a:avLst/>
                    <a:gdLst>
                      <a:gd name="T0" fmla="*/ 35 w 2287"/>
                      <a:gd name="T1" fmla="*/ 624 h 1272"/>
                      <a:gd name="T2" fmla="*/ 13 w 2287"/>
                      <a:gd name="T3" fmla="*/ 467 h 1272"/>
                      <a:gd name="T4" fmla="*/ 115 w 2287"/>
                      <a:gd name="T5" fmla="*/ 89 h 1272"/>
                      <a:gd name="T6" fmla="*/ 226 w 2287"/>
                      <a:gd name="T7" fmla="*/ 58 h 1272"/>
                      <a:gd name="T8" fmla="*/ 378 w 2287"/>
                      <a:gd name="T9" fmla="*/ 26 h 1272"/>
                      <a:gd name="T10" fmla="*/ 469 w 2287"/>
                      <a:gd name="T11" fmla="*/ 215 h 1272"/>
                      <a:gd name="T12" fmla="*/ 459 w 2287"/>
                      <a:gd name="T13" fmla="*/ 435 h 1272"/>
                      <a:gd name="T14" fmla="*/ 388 w 2287"/>
                      <a:gd name="T15" fmla="*/ 782 h 1272"/>
                      <a:gd name="T16" fmla="*/ 287 w 2287"/>
                      <a:gd name="T17" fmla="*/ 750 h 1272"/>
                      <a:gd name="T18" fmla="*/ 125 w 2287"/>
                      <a:gd name="T19" fmla="*/ 782 h 1272"/>
                      <a:gd name="T20" fmla="*/ 34 w 2287"/>
                      <a:gd name="T21" fmla="*/ 624 h 1272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2287" h="1272">
                        <a:moveTo>
                          <a:pt x="167" y="952"/>
                        </a:moveTo>
                        <a:cubicBezTo>
                          <a:pt x="152" y="912"/>
                          <a:pt x="0" y="848"/>
                          <a:pt x="63" y="712"/>
                        </a:cubicBezTo>
                        <a:cubicBezTo>
                          <a:pt x="126" y="576"/>
                          <a:pt x="375" y="240"/>
                          <a:pt x="543" y="136"/>
                        </a:cubicBezTo>
                        <a:cubicBezTo>
                          <a:pt x="711" y="32"/>
                          <a:pt x="863" y="104"/>
                          <a:pt x="1071" y="88"/>
                        </a:cubicBezTo>
                        <a:cubicBezTo>
                          <a:pt x="1279" y="72"/>
                          <a:pt x="1599" y="0"/>
                          <a:pt x="1791" y="40"/>
                        </a:cubicBezTo>
                        <a:cubicBezTo>
                          <a:pt x="1983" y="80"/>
                          <a:pt x="2159" y="224"/>
                          <a:pt x="2223" y="328"/>
                        </a:cubicBezTo>
                        <a:cubicBezTo>
                          <a:pt x="2287" y="432"/>
                          <a:pt x="2239" y="520"/>
                          <a:pt x="2175" y="664"/>
                        </a:cubicBezTo>
                        <a:cubicBezTo>
                          <a:pt x="2111" y="808"/>
                          <a:pt x="1975" y="1112"/>
                          <a:pt x="1839" y="1192"/>
                        </a:cubicBezTo>
                        <a:cubicBezTo>
                          <a:pt x="1703" y="1272"/>
                          <a:pt x="1567" y="1144"/>
                          <a:pt x="1359" y="1144"/>
                        </a:cubicBezTo>
                        <a:cubicBezTo>
                          <a:pt x="1151" y="1144"/>
                          <a:pt x="791" y="1224"/>
                          <a:pt x="591" y="1192"/>
                        </a:cubicBezTo>
                        <a:cubicBezTo>
                          <a:pt x="391" y="1160"/>
                          <a:pt x="275" y="1056"/>
                          <a:pt x="159" y="952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FFCC00"/>
                      </a:gs>
                      <a:gs pos="100000">
                        <a:srgbClr val="FFFFCC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526" name="Freeform 173"/>
                  <p:cNvSpPr>
                    <a:spLocks/>
                  </p:cNvSpPr>
                  <p:nvPr/>
                </p:nvSpPr>
                <p:spPr bwMode="auto">
                  <a:xfrm>
                    <a:off x="2744" y="2795"/>
                    <a:ext cx="1437" cy="665"/>
                  </a:xfrm>
                  <a:custGeom>
                    <a:avLst/>
                    <a:gdLst>
                      <a:gd name="T0" fmla="*/ 8 w 1437"/>
                      <a:gd name="T1" fmla="*/ 568 h 665"/>
                      <a:gd name="T2" fmla="*/ 280 w 1437"/>
                      <a:gd name="T3" fmla="*/ 205 h 665"/>
                      <a:gd name="T4" fmla="*/ 552 w 1437"/>
                      <a:gd name="T5" fmla="*/ 23 h 665"/>
                      <a:gd name="T6" fmla="*/ 1006 w 1437"/>
                      <a:gd name="T7" fmla="*/ 69 h 665"/>
                      <a:gd name="T8" fmla="*/ 1414 w 1437"/>
                      <a:gd name="T9" fmla="*/ 386 h 665"/>
                      <a:gd name="T10" fmla="*/ 1142 w 1437"/>
                      <a:gd name="T11" fmla="*/ 432 h 665"/>
                      <a:gd name="T12" fmla="*/ 960 w 1437"/>
                      <a:gd name="T13" fmla="*/ 568 h 665"/>
                      <a:gd name="T14" fmla="*/ 597 w 1437"/>
                      <a:gd name="T15" fmla="*/ 568 h 665"/>
                      <a:gd name="T16" fmla="*/ 234 w 1437"/>
                      <a:gd name="T17" fmla="*/ 658 h 665"/>
                      <a:gd name="T18" fmla="*/ 8 w 1437"/>
                      <a:gd name="T19" fmla="*/ 568 h 665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437" h="665">
                        <a:moveTo>
                          <a:pt x="8" y="568"/>
                        </a:moveTo>
                        <a:cubicBezTo>
                          <a:pt x="16" y="493"/>
                          <a:pt x="189" y="296"/>
                          <a:pt x="280" y="205"/>
                        </a:cubicBezTo>
                        <a:cubicBezTo>
                          <a:pt x="371" y="114"/>
                          <a:pt x="431" y="46"/>
                          <a:pt x="552" y="23"/>
                        </a:cubicBezTo>
                        <a:cubicBezTo>
                          <a:pt x="673" y="0"/>
                          <a:pt x="862" y="8"/>
                          <a:pt x="1006" y="69"/>
                        </a:cubicBezTo>
                        <a:cubicBezTo>
                          <a:pt x="1150" y="130"/>
                          <a:pt x="1391" y="325"/>
                          <a:pt x="1414" y="386"/>
                        </a:cubicBezTo>
                        <a:cubicBezTo>
                          <a:pt x="1437" y="447"/>
                          <a:pt x="1218" y="402"/>
                          <a:pt x="1142" y="432"/>
                        </a:cubicBezTo>
                        <a:cubicBezTo>
                          <a:pt x="1066" y="462"/>
                          <a:pt x="1051" y="545"/>
                          <a:pt x="960" y="568"/>
                        </a:cubicBezTo>
                        <a:cubicBezTo>
                          <a:pt x="869" y="591"/>
                          <a:pt x="718" y="553"/>
                          <a:pt x="597" y="568"/>
                        </a:cubicBezTo>
                        <a:cubicBezTo>
                          <a:pt x="476" y="583"/>
                          <a:pt x="332" y="651"/>
                          <a:pt x="234" y="658"/>
                        </a:cubicBezTo>
                        <a:cubicBezTo>
                          <a:pt x="136" y="665"/>
                          <a:pt x="0" y="643"/>
                          <a:pt x="8" y="568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993300"/>
                      </a:gs>
                      <a:gs pos="100000">
                        <a:srgbClr val="CC6600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0516" name="Group 174"/>
                <p:cNvGrpSpPr>
                  <a:grpSpLocks/>
                </p:cNvGrpSpPr>
                <p:nvPr/>
              </p:nvGrpSpPr>
              <p:grpSpPr bwMode="auto">
                <a:xfrm>
                  <a:off x="2381" y="2341"/>
                  <a:ext cx="408" cy="380"/>
                  <a:chOff x="2744" y="2795"/>
                  <a:chExt cx="1437" cy="1333"/>
                </a:xfrm>
              </p:grpSpPr>
              <p:sp>
                <p:nvSpPr>
                  <p:cNvPr id="20523" name="Freeform 175"/>
                  <p:cNvSpPr>
                    <a:spLocks/>
                  </p:cNvSpPr>
                  <p:nvPr/>
                </p:nvSpPr>
                <p:spPr bwMode="auto">
                  <a:xfrm>
                    <a:off x="3168" y="3294"/>
                    <a:ext cx="483" cy="834"/>
                  </a:xfrm>
                  <a:custGeom>
                    <a:avLst/>
                    <a:gdLst>
                      <a:gd name="T0" fmla="*/ 35 w 2287"/>
                      <a:gd name="T1" fmla="*/ 624 h 1272"/>
                      <a:gd name="T2" fmla="*/ 13 w 2287"/>
                      <a:gd name="T3" fmla="*/ 467 h 1272"/>
                      <a:gd name="T4" fmla="*/ 115 w 2287"/>
                      <a:gd name="T5" fmla="*/ 89 h 1272"/>
                      <a:gd name="T6" fmla="*/ 226 w 2287"/>
                      <a:gd name="T7" fmla="*/ 58 h 1272"/>
                      <a:gd name="T8" fmla="*/ 378 w 2287"/>
                      <a:gd name="T9" fmla="*/ 26 h 1272"/>
                      <a:gd name="T10" fmla="*/ 469 w 2287"/>
                      <a:gd name="T11" fmla="*/ 215 h 1272"/>
                      <a:gd name="T12" fmla="*/ 459 w 2287"/>
                      <a:gd name="T13" fmla="*/ 435 h 1272"/>
                      <a:gd name="T14" fmla="*/ 388 w 2287"/>
                      <a:gd name="T15" fmla="*/ 782 h 1272"/>
                      <a:gd name="T16" fmla="*/ 287 w 2287"/>
                      <a:gd name="T17" fmla="*/ 750 h 1272"/>
                      <a:gd name="T18" fmla="*/ 125 w 2287"/>
                      <a:gd name="T19" fmla="*/ 782 h 1272"/>
                      <a:gd name="T20" fmla="*/ 34 w 2287"/>
                      <a:gd name="T21" fmla="*/ 624 h 1272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2287" h="1272">
                        <a:moveTo>
                          <a:pt x="167" y="952"/>
                        </a:moveTo>
                        <a:cubicBezTo>
                          <a:pt x="152" y="912"/>
                          <a:pt x="0" y="848"/>
                          <a:pt x="63" y="712"/>
                        </a:cubicBezTo>
                        <a:cubicBezTo>
                          <a:pt x="126" y="576"/>
                          <a:pt x="375" y="240"/>
                          <a:pt x="543" y="136"/>
                        </a:cubicBezTo>
                        <a:cubicBezTo>
                          <a:pt x="711" y="32"/>
                          <a:pt x="863" y="104"/>
                          <a:pt x="1071" y="88"/>
                        </a:cubicBezTo>
                        <a:cubicBezTo>
                          <a:pt x="1279" y="72"/>
                          <a:pt x="1599" y="0"/>
                          <a:pt x="1791" y="40"/>
                        </a:cubicBezTo>
                        <a:cubicBezTo>
                          <a:pt x="1983" y="80"/>
                          <a:pt x="2159" y="224"/>
                          <a:pt x="2223" y="328"/>
                        </a:cubicBezTo>
                        <a:cubicBezTo>
                          <a:pt x="2287" y="432"/>
                          <a:pt x="2239" y="520"/>
                          <a:pt x="2175" y="664"/>
                        </a:cubicBezTo>
                        <a:cubicBezTo>
                          <a:pt x="2111" y="808"/>
                          <a:pt x="1975" y="1112"/>
                          <a:pt x="1839" y="1192"/>
                        </a:cubicBezTo>
                        <a:cubicBezTo>
                          <a:pt x="1703" y="1272"/>
                          <a:pt x="1567" y="1144"/>
                          <a:pt x="1359" y="1144"/>
                        </a:cubicBezTo>
                        <a:cubicBezTo>
                          <a:pt x="1151" y="1144"/>
                          <a:pt x="791" y="1224"/>
                          <a:pt x="591" y="1192"/>
                        </a:cubicBezTo>
                        <a:cubicBezTo>
                          <a:pt x="391" y="1160"/>
                          <a:pt x="275" y="1056"/>
                          <a:pt x="159" y="952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FFCC00"/>
                      </a:gs>
                      <a:gs pos="100000">
                        <a:srgbClr val="FFFFCC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524" name="Freeform 176"/>
                  <p:cNvSpPr>
                    <a:spLocks/>
                  </p:cNvSpPr>
                  <p:nvPr/>
                </p:nvSpPr>
                <p:spPr bwMode="auto">
                  <a:xfrm>
                    <a:off x="2744" y="2795"/>
                    <a:ext cx="1437" cy="665"/>
                  </a:xfrm>
                  <a:custGeom>
                    <a:avLst/>
                    <a:gdLst>
                      <a:gd name="T0" fmla="*/ 8 w 1437"/>
                      <a:gd name="T1" fmla="*/ 568 h 665"/>
                      <a:gd name="T2" fmla="*/ 280 w 1437"/>
                      <a:gd name="T3" fmla="*/ 205 h 665"/>
                      <a:gd name="T4" fmla="*/ 552 w 1437"/>
                      <a:gd name="T5" fmla="*/ 23 h 665"/>
                      <a:gd name="T6" fmla="*/ 1006 w 1437"/>
                      <a:gd name="T7" fmla="*/ 69 h 665"/>
                      <a:gd name="T8" fmla="*/ 1414 w 1437"/>
                      <a:gd name="T9" fmla="*/ 386 h 665"/>
                      <a:gd name="T10" fmla="*/ 1142 w 1437"/>
                      <a:gd name="T11" fmla="*/ 432 h 665"/>
                      <a:gd name="T12" fmla="*/ 960 w 1437"/>
                      <a:gd name="T13" fmla="*/ 568 h 665"/>
                      <a:gd name="T14" fmla="*/ 597 w 1437"/>
                      <a:gd name="T15" fmla="*/ 568 h 665"/>
                      <a:gd name="T16" fmla="*/ 234 w 1437"/>
                      <a:gd name="T17" fmla="*/ 658 h 665"/>
                      <a:gd name="T18" fmla="*/ 8 w 1437"/>
                      <a:gd name="T19" fmla="*/ 568 h 665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437" h="665">
                        <a:moveTo>
                          <a:pt x="8" y="568"/>
                        </a:moveTo>
                        <a:cubicBezTo>
                          <a:pt x="16" y="493"/>
                          <a:pt x="189" y="296"/>
                          <a:pt x="280" y="205"/>
                        </a:cubicBezTo>
                        <a:cubicBezTo>
                          <a:pt x="371" y="114"/>
                          <a:pt x="431" y="46"/>
                          <a:pt x="552" y="23"/>
                        </a:cubicBezTo>
                        <a:cubicBezTo>
                          <a:pt x="673" y="0"/>
                          <a:pt x="862" y="8"/>
                          <a:pt x="1006" y="69"/>
                        </a:cubicBezTo>
                        <a:cubicBezTo>
                          <a:pt x="1150" y="130"/>
                          <a:pt x="1391" y="325"/>
                          <a:pt x="1414" y="386"/>
                        </a:cubicBezTo>
                        <a:cubicBezTo>
                          <a:pt x="1437" y="447"/>
                          <a:pt x="1218" y="402"/>
                          <a:pt x="1142" y="432"/>
                        </a:cubicBezTo>
                        <a:cubicBezTo>
                          <a:pt x="1066" y="462"/>
                          <a:pt x="1051" y="545"/>
                          <a:pt x="960" y="568"/>
                        </a:cubicBezTo>
                        <a:cubicBezTo>
                          <a:pt x="869" y="591"/>
                          <a:pt x="718" y="553"/>
                          <a:pt x="597" y="568"/>
                        </a:cubicBezTo>
                        <a:cubicBezTo>
                          <a:pt x="476" y="583"/>
                          <a:pt x="332" y="651"/>
                          <a:pt x="234" y="658"/>
                        </a:cubicBezTo>
                        <a:cubicBezTo>
                          <a:pt x="136" y="665"/>
                          <a:pt x="0" y="643"/>
                          <a:pt x="8" y="568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993300"/>
                      </a:gs>
                      <a:gs pos="100000">
                        <a:srgbClr val="CC6600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0517" name="Group 177"/>
                <p:cNvGrpSpPr>
                  <a:grpSpLocks/>
                </p:cNvGrpSpPr>
                <p:nvPr/>
              </p:nvGrpSpPr>
              <p:grpSpPr bwMode="auto">
                <a:xfrm rot="-7260926">
                  <a:off x="2685" y="2355"/>
                  <a:ext cx="408" cy="380"/>
                  <a:chOff x="2744" y="2795"/>
                  <a:chExt cx="1437" cy="1333"/>
                </a:xfrm>
              </p:grpSpPr>
              <p:sp>
                <p:nvSpPr>
                  <p:cNvPr id="20521" name="Freeform 178"/>
                  <p:cNvSpPr>
                    <a:spLocks/>
                  </p:cNvSpPr>
                  <p:nvPr/>
                </p:nvSpPr>
                <p:spPr bwMode="auto">
                  <a:xfrm>
                    <a:off x="3168" y="3294"/>
                    <a:ext cx="483" cy="834"/>
                  </a:xfrm>
                  <a:custGeom>
                    <a:avLst/>
                    <a:gdLst>
                      <a:gd name="T0" fmla="*/ 35 w 2287"/>
                      <a:gd name="T1" fmla="*/ 624 h 1272"/>
                      <a:gd name="T2" fmla="*/ 13 w 2287"/>
                      <a:gd name="T3" fmla="*/ 467 h 1272"/>
                      <a:gd name="T4" fmla="*/ 115 w 2287"/>
                      <a:gd name="T5" fmla="*/ 89 h 1272"/>
                      <a:gd name="T6" fmla="*/ 226 w 2287"/>
                      <a:gd name="T7" fmla="*/ 58 h 1272"/>
                      <a:gd name="T8" fmla="*/ 378 w 2287"/>
                      <a:gd name="T9" fmla="*/ 26 h 1272"/>
                      <a:gd name="T10" fmla="*/ 469 w 2287"/>
                      <a:gd name="T11" fmla="*/ 215 h 1272"/>
                      <a:gd name="T12" fmla="*/ 459 w 2287"/>
                      <a:gd name="T13" fmla="*/ 435 h 1272"/>
                      <a:gd name="T14" fmla="*/ 388 w 2287"/>
                      <a:gd name="T15" fmla="*/ 782 h 1272"/>
                      <a:gd name="T16" fmla="*/ 287 w 2287"/>
                      <a:gd name="T17" fmla="*/ 750 h 1272"/>
                      <a:gd name="T18" fmla="*/ 125 w 2287"/>
                      <a:gd name="T19" fmla="*/ 782 h 1272"/>
                      <a:gd name="T20" fmla="*/ 34 w 2287"/>
                      <a:gd name="T21" fmla="*/ 624 h 1272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2287" h="1272">
                        <a:moveTo>
                          <a:pt x="167" y="952"/>
                        </a:moveTo>
                        <a:cubicBezTo>
                          <a:pt x="152" y="912"/>
                          <a:pt x="0" y="848"/>
                          <a:pt x="63" y="712"/>
                        </a:cubicBezTo>
                        <a:cubicBezTo>
                          <a:pt x="126" y="576"/>
                          <a:pt x="375" y="240"/>
                          <a:pt x="543" y="136"/>
                        </a:cubicBezTo>
                        <a:cubicBezTo>
                          <a:pt x="711" y="32"/>
                          <a:pt x="863" y="104"/>
                          <a:pt x="1071" y="88"/>
                        </a:cubicBezTo>
                        <a:cubicBezTo>
                          <a:pt x="1279" y="72"/>
                          <a:pt x="1599" y="0"/>
                          <a:pt x="1791" y="40"/>
                        </a:cubicBezTo>
                        <a:cubicBezTo>
                          <a:pt x="1983" y="80"/>
                          <a:pt x="2159" y="224"/>
                          <a:pt x="2223" y="328"/>
                        </a:cubicBezTo>
                        <a:cubicBezTo>
                          <a:pt x="2287" y="432"/>
                          <a:pt x="2239" y="520"/>
                          <a:pt x="2175" y="664"/>
                        </a:cubicBezTo>
                        <a:cubicBezTo>
                          <a:pt x="2111" y="808"/>
                          <a:pt x="1975" y="1112"/>
                          <a:pt x="1839" y="1192"/>
                        </a:cubicBezTo>
                        <a:cubicBezTo>
                          <a:pt x="1703" y="1272"/>
                          <a:pt x="1567" y="1144"/>
                          <a:pt x="1359" y="1144"/>
                        </a:cubicBezTo>
                        <a:cubicBezTo>
                          <a:pt x="1151" y="1144"/>
                          <a:pt x="791" y="1224"/>
                          <a:pt x="591" y="1192"/>
                        </a:cubicBezTo>
                        <a:cubicBezTo>
                          <a:pt x="391" y="1160"/>
                          <a:pt x="275" y="1056"/>
                          <a:pt x="159" y="952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FFCC00"/>
                      </a:gs>
                      <a:gs pos="100000">
                        <a:srgbClr val="FFFFCC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522" name="Freeform 179"/>
                  <p:cNvSpPr>
                    <a:spLocks/>
                  </p:cNvSpPr>
                  <p:nvPr/>
                </p:nvSpPr>
                <p:spPr bwMode="auto">
                  <a:xfrm>
                    <a:off x="2744" y="2795"/>
                    <a:ext cx="1437" cy="665"/>
                  </a:xfrm>
                  <a:custGeom>
                    <a:avLst/>
                    <a:gdLst>
                      <a:gd name="T0" fmla="*/ 8 w 1437"/>
                      <a:gd name="T1" fmla="*/ 568 h 665"/>
                      <a:gd name="T2" fmla="*/ 280 w 1437"/>
                      <a:gd name="T3" fmla="*/ 205 h 665"/>
                      <a:gd name="T4" fmla="*/ 552 w 1437"/>
                      <a:gd name="T5" fmla="*/ 23 h 665"/>
                      <a:gd name="T6" fmla="*/ 1006 w 1437"/>
                      <a:gd name="T7" fmla="*/ 69 h 665"/>
                      <a:gd name="T8" fmla="*/ 1414 w 1437"/>
                      <a:gd name="T9" fmla="*/ 386 h 665"/>
                      <a:gd name="T10" fmla="*/ 1142 w 1437"/>
                      <a:gd name="T11" fmla="*/ 432 h 665"/>
                      <a:gd name="T12" fmla="*/ 960 w 1437"/>
                      <a:gd name="T13" fmla="*/ 568 h 665"/>
                      <a:gd name="T14" fmla="*/ 597 w 1437"/>
                      <a:gd name="T15" fmla="*/ 568 h 665"/>
                      <a:gd name="T16" fmla="*/ 234 w 1437"/>
                      <a:gd name="T17" fmla="*/ 658 h 665"/>
                      <a:gd name="T18" fmla="*/ 8 w 1437"/>
                      <a:gd name="T19" fmla="*/ 568 h 665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437" h="665">
                        <a:moveTo>
                          <a:pt x="8" y="568"/>
                        </a:moveTo>
                        <a:cubicBezTo>
                          <a:pt x="16" y="493"/>
                          <a:pt x="189" y="296"/>
                          <a:pt x="280" y="205"/>
                        </a:cubicBezTo>
                        <a:cubicBezTo>
                          <a:pt x="371" y="114"/>
                          <a:pt x="431" y="46"/>
                          <a:pt x="552" y="23"/>
                        </a:cubicBezTo>
                        <a:cubicBezTo>
                          <a:pt x="673" y="0"/>
                          <a:pt x="862" y="8"/>
                          <a:pt x="1006" y="69"/>
                        </a:cubicBezTo>
                        <a:cubicBezTo>
                          <a:pt x="1150" y="130"/>
                          <a:pt x="1391" y="325"/>
                          <a:pt x="1414" y="386"/>
                        </a:cubicBezTo>
                        <a:cubicBezTo>
                          <a:pt x="1437" y="447"/>
                          <a:pt x="1218" y="402"/>
                          <a:pt x="1142" y="432"/>
                        </a:cubicBezTo>
                        <a:cubicBezTo>
                          <a:pt x="1066" y="462"/>
                          <a:pt x="1051" y="545"/>
                          <a:pt x="960" y="568"/>
                        </a:cubicBezTo>
                        <a:cubicBezTo>
                          <a:pt x="869" y="591"/>
                          <a:pt x="718" y="553"/>
                          <a:pt x="597" y="568"/>
                        </a:cubicBezTo>
                        <a:cubicBezTo>
                          <a:pt x="476" y="583"/>
                          <a:pt x="332" y="651"/>
                          <a:pt x="234" y="658"/>
                        </a:cubicBezTo>
                        <a:cubicBezTo>
                          <a:pt x="136" y="665"/>
                          <a:pt x="0" y="643"/>
                          <a:pt x="8" y="568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993300"/>
                      </a:gs>
                      <a:gs pos="100000">
                        <a:srgbClr val="CC6600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0518" name="Group 180"/>
                <p:cNvGrpSpPr>
                  <a:grpSpLocks/>
                </p:cNvGrpSpPr>
                <p:nvPr/>
              </p:nvGrpSpPr>
              <p:grpSpPr bwMode="auto">
                <a:xfrm rot="4041413">
                  <a:off x="2367" y="2446"/>
                  <a:ext cx="408" cy="380"/>
                  <a:chOff x="2744" y="2795"/>
                  <a:chExt cx="1437" cy="1333"/>
                </a:xfrm>
              </p:grpSpPr>
              <p:sp>
                <p:nvSpPr>
                  <p:cNvPr id="20519" name="Freeform 181"/>
                  <p:cNvSpPr>
                    <a:spLocks/>
                  </p:cNvSpPr>
                  <p:nvPr/>
                </p:nvSpPr>
                <p:spPr bwMode="auto">
                  <a:xfrm>
                    <a:off x="3168" y="3294"/>
                    <a:ext cx="483" cy="834"/>
                  </a:xfrm>
                  <a:custGeom>
                    <a:avLst/>
                    <a:gdLst>
                      <a:gd name="T0" fmla="*/ 35 w 2287"/>
                      <a:gd name="T1" fmla="*/ 624 h 1272"/>
                      <a:gd name="T2" fmla="*/ 13 w 2287"/>
                      <a:gd name="T3" fmla="*/ 467 h 1272"/>
                      <a:gd name="T4" fmla="*/ 115 w 2287"/>
                      <a:gd name="T5" fmla="*/ 89 h 1272"/>
                      <a:gd name="T6" fmla="*/ 226 w 2287"/>
                      <a:gd name="T7" fmla="*/ 58 h 1272"/>
                      <a:gd name="T8" fmla="*/ 378 w 2287"/>
                      <a:gd name="T9" fmla="*/ 26 h 1272"/>
                      <a:gd name="T10" fmla="*/ 469 w 2287"/>
                      <a:gd name="T11" fmla="*/ 215 h 1272"/>
                      <a:gd name="T12" fmla="*/ 459 w 2287"/>
                      <a:gd name="T13" fmla="*/ 435 h 1272"/>
                      <a:gd name="T14" fmla="*/ 388 w 2287"/>
                      <a:gd name="T15" fmla="*/ 782 h 1272"/>
                      <a:gd name="T16" fmla="*/ 287 w 2287"/>
                      <a:gd name="T17" fmla="*/ 750 h 1272"/>
                      <a:gd name="T18" fmla="*/ 125 w 2287"/>
                      <a:gd name="T19" fmla="*/ 782 h 1272"/>
                      <a:gd name="T20" fmla="*/ 34 w 2287"/>
                      <a:gd name="T21" fmla="*/ 624 h 1272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2287" h="1272">
                        <a:moveTo>
                          <a:pt x="167" y="952"/>
                        </a:moveTo>
                        <a:cubicBezTo>
                          <a:pt x="152" y="912"/>
                          <a:pt x="0" y="848"/>
                          <a:pt x="63" y="712"/>
                        </a:cubicBezTo>
                        <a:cubicBezTo>
                          <a:pt x="126" y="576"/>
                          <a:pt x="375" y="240"/>
                          <a:pt x="543" y="136"/>
                        </a:cubicBezTo>
                        <a:cubicBezTo>
                          <a:pt x="711" y="32"/>
                          <a:pt x="863" y="104"/>
                          <a:pt x="1071" y="88"/>
                        </a:cubicBezTo>
                        <a:cubicBezTo>
                          <a:pt x="1279" y="72"/>
                          <a:pt x="1599" y="0"/>
                          <a:pt x="1791" y="40"/>
                        </a:cubicBezTo>
                        <a:cubicBezTo>
                          <a:pt x="1983" y="80"/>
                          <a:pt x="2159" y="224"/>
                          <a:pt x="2223" y="328"/>
                        </a:cubicBezTo>
                        <a:cubicBezTo>
                          <a:pt x="2287" y="432"/>
                          <a:pt x="2239" y="520"/>
                          <a:pt x="2175" y="664"/>
                        </a:cubicBezTo>
                        <a:cubicBezTo>
                          <a:pt x="2111" y="808"/>
                          <a:pt x="1975" y="1112"/>
                          <a:pt x="1839" y="1192"/>
                        </a:cubicBezTo>
                        <a:cubicBezTo>
                          <a:pt x="1703" y="1272"/>
                          <a:pt x="1567" y="1144"/>
                          <a:pt x="1359" y="1144"/>
                        </a:cubicBezTo>
                        <a:cubicBezTo>
                          <a:pt x="1151" y="1144"/>
                          <a:pt x="791" y="1224"/>
                          <a:pt x="591" y="1192"/>
                        </a:cubicBezTo>
                        <a:cubicBezTo>
                          <a:pt x="391" y="1160"/>
                          <a:pt x="275" y="1056"/>
                          <a:pt x="159" y="952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FFCC00"/>
                      </a:gs>
                      <a:gs pos="100000">
                        <a:srgbClr val="FFFFCC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520" name="Freeform 182"/>
                  <p:cNvSpPr>
                    <a:spLocks/>
                  </p:cNvSpPr>
                  <p:nvPr/>
                </p:nvSpPr>
                <p:spPr bwMode="auto">
                  <a:xfrm>
                    <a:off x="2744" y="2795"/>
                    <a:ext cx="1437" cy="665"/>
                  </a:xfrm>
                  <a:custGeom>
                    <a:avLst/>
                    <a:gdLst>
                      <a:gd name="T0" fmla="*/ 8 w 1437"/>
                      <a:gd name="T1" fmla="*/ 568 h 665"/>
                      <a:gd name="T2" fmla="*/ 280 w 1437"/>
                      <a:gd name="T3" fmla="*/ 205 h 665"/>
                      <a:gd name="T4" fmla="*/ 552 w 1437"/>
                      <a:gd name="T5" fmla="*/ 23 h 665"/>
                      <a:gd name="T6" fmla="*/ 1006 w 1437"/>
                      <a:gd name="T7" fmla="*/ 69 h 665"/>
                      <a:gd name="T8" fmla="*/ 1414 w 1437"/>
                      <a:gd name="T9" fmla="*/ 386 h 665"/>
                      <a:gd name="T10" fmla="*/ 1142 w 1437"/>
                      <a:gd name="T11" fmla="*/ 432 h 665"/>
                      <a:gd name="T12" fmla="*/ 960 w 1437"/>
                      <a:gd name="T13" fmla="*/ 568 h 665"/>
                      <a:gd name="T14" fmla="*/ 597 w 1437"/>
                      <a:gd name="T15" fmla="*/ 568 h 665"/>
                      <a:gd name="T16" fmla="*/ 234 w 1437"/>
                      <a:gd name="T17" fmla="*/ 658 h 665"/>
                      <a:gd name="T18" fmla="*/ 8 w 1437"/>
                      <a:gd name="T19" fmla="*/ 568 h 665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437" h="665">
                        <a:moveTo>
                          <a:pt x="8" y="568"/>
                        </a:moveTo>
                        <a:cubicBezTo>
                          <a:pt x="16" y="493"/>
                          <a:pt x="189" y="296"/>
                          <a:pt x="280" y="205"/>
                        </a:cubicBezTo>
                        <a:cubicBezTo>
                          <a:pt x="371" y="114"/>
                          <a:pt x="431" y="46"/>
                          <a:pt x="552" y="23"/>
                        </a:cubicBezTo>
                        <a:cubicBezTo>
                          <a:pt x="673" y="0"/>
                          <a:pt x="862" y="8"/>
                          <a:pt x="1006" y="69"/>
                        </a:cubicBezTo>
                        <a:cubicBezTo>
                          <a:pt x="1150" y="130"/>
                          <a:pt x="1391" y="325"/>
                          <a:pt x="1414" y="386"/>
                        </a:cubicBezTo>
                        <a:cubicBezTo>
                          <a:pt x="1437" y="447"/>
                          <a:pt x="1218" y="402"/>
                          <a:pt x="1142" y="432"/>
                        </a:cubicBezTo>
                        <a:cubicBezTo>
                          <a:pt x="1066" y="462"/>
                          <a:pt x="1051" y="545"/>
                          <a:pt x="960" y="568"/>
                        </a:cubicBezTo>
                        <a:cubicBezTo>
                          <a:pt x="869" y="591"/>
                          <a:pt x="718" y="553"/>
                          <a:pt x="597" y="568"/>
                        </a:cubicBezTo>
                        <a:cubicBezTo>
                          <a:pt x="476" y="583"/>
                          <a:pt x="332" y="651"/>
                          <a:pt x="234" y="658"/>
                        </a:cubicBezTo>
                        <a:cubicBezTo>
                          <a:pt x="136" y="665"/>
                          <a:pt x="0" y="643"/>
                          <a:pt x="8" y="568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993300"/>
                      </a:gs>
                      <a:gs pos="100000">
                        <a:srgbClr val="CC6600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0495" name="Group 183"/>
              <p:cNvGrpSpPr>
                <a:grpSpLocks/>
              </p:cNvGrpSpPr>
              <p:nvPr/>
            </p:nvGrpSpPr>
            <p:grpSpPr bwMode="auto">
              <a:xfrm>
                <a:off x="2744" y="3113"/>
                <a:ext cx="1271" cy="590"/>
                <a:chOff x="3696" y="2613"/>
                <a:chExt cx="1043" cy="499"/>
              </a:xfrm>
            </p:grpSpPr>
            <p:grpSp>
              <p:nvGrpSpPr>
                <p:cNvPr id="20496" name="Group 184"/>
                <p:cNvGrpSpPr>
                  <a:grpSpLocks/>
                </p:cNvGrpSpPr>
                <p:nvPr/>
              </p:nvGrpSpPr>
              <p:grpSpPr bwMode="auto">
                <a:xfrm>
                  <a:off x="3832" y="2659"/>
                  <a:ext cx="408" cy="380"/>
                  <a:chOff x="2744" y="2795"/>
                  <a:chExt cx="1437" cy="1333"/>
                </a:xfrm>
              </p:grpSpPr>
              <p:sp>
                <p:nvSpPr>
                  <p:cNvPr id="20509" name="Freeform 185"/>
                  <p:cNvSpPr>
                    <a:spLocks/>
                  </p:cNvSpPr>
                  <p:nvPr/>
                </p:nvSpPr>
                <p:spPr bwMode="auto">
                  <a:xfrm>
                    <a:off x="3168" y="3294"/>
                    <a:ext cx="483" cy="834"/>
                  </a:xfrm>
                  <a:custGeom>
                    <a:avLst/>
                    <a:gdLst>
                      <a:gd name="T0" fmla="*/ 35 w 2287"/>
                      <a:gd name="T1" fmla="*/ 624 h 1272"/>
                      <a:gd name="T2" fmla="*/ 13 w 2287"/>
                      <a:gd name="T3" fmla="*/ 467 h 1272"/>
                      <a:gd name="T4" fmla="*/ 115 w 2287"/>
                      <a:gd name="T5" fmla="*/ 89 h 1272"/>
                      <a:gd name="T6" fmla="*/ 226 w 2287"/>
                      <a:gd name="T7" fmla="*/ 58 h 1272"/>
                      <a:gd name="T8" fmla="*/ 378 w 2287"/>
                      <a:gd name="T9" fmla="*/ 26 h 1272"/>
                      <a:gd name="T10" fmla="*/ 469 w 2287"/>
                      <a:gd name="T11" fmla="*/ 215 h 1272"/>
                      <a:gd name="T12" fmla="*/ 459 w 2287"/>
                      <a:gd name="T13" fmla="*/ 435 h 1272"/>
                      <a:gd name="T14" fmla="*/ 388 w 2287"/>
                      <a:gd name="T15" fmla="*/ 782 h 1272"/>
                      <a:gd name="T16" fmla="*/ 287 w 2287"/>
                      <a:gd name="T17" fmla="*/ 750 h 1272"/>
                      <a:gd name="T18" fmla="*/ 125 w 2287"/>
                      <a:gd name="T19" fmla="*/ 782 h 1272"/>
                      <a:gd name="T20" fmla="*/ 34 w 2287"/>
                      <a:gd name="T21" fmla="*/ 624 h 1272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2287" h="1272">
                        <a:moveTo>
                          <a:pt x="167" y="952"/>
                        </a:moveTo>
                        <a:cubicBezTo>
                          <a:pt x="152" y="912"/>
                          <a:pt x="0" y="848"/>
                          <a:pt x="63" y="712"/>
                        </a:cubicBezTo>
                        <a:cubicBezTo>
                          <a:pt x="126" y="576"/>
                          <a:pt x="375" y="240"/>
                          <a:pt x="543" y="136"/>
                        </a:cubicBezTo>
                        <a:cubicBezTo>
                          <a:pt x="711" y="32"/>
                          <a:pt x="863" y="104"/>
                          <a:pt x="1071" y="88"/>
                        </a:cubicBezTo>
                        <a:cubicBezTo>
                          <a:pt x="1279" y="72"/>
                          <a:pt x="1599" y="0"/>
                          <a:pt x="1791" y="40"/>
                        </a:cubicBezTo>
                        <a:cubicBezTo>
                          <a:pt x="1983" y="80"/>
                          <a:pt x="2159" y="224"/>
                          <a:pt x="2223" y="328"/>
                        </a:cubicBezTo>
                        <a:cubicBezTo>
                          <a:pt x="2287" y="432"/>
                          <a:pt x="2239" y="520"/>
                          <a:pt x="2175" y="664"/>
                        </a:cubicBezTo>
                        <a:cubicBezTo>
                          <a:pt x="2111" y="808"/>
                          <a:pt x="1975" y="1112"/>
                          <a:pt x="1839" y="1192"/>
                        </a:cubicBezTo>
                        <a:cubicBezTo>
                          <a:pt x="1703" y="1272"/>
                          <a:pt x="1567" y="1144"/>
                          <a:pt x="1359" y="1144"/>
                        </a:cubicBezTo>
                        <a:cubicBezTo>
                          <a:pt x="1151" y="1144"/>
                          <a:pt x="791" y="1224"/>
                          <a:pt x="591" y="1192"/>
                        </a:cubicBezTo>
                        <a:cubicBezTo>
                          <a:pt x="391" y="1160"/>
                          <a:pt x="275" y="1056"/>
                          <a:pt x="159" y="952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FFCC00"/>
                      </a:gs>
                      <a:gs pos="100000">
                        <a:srgbClr val="FFFFCC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510" name="Freeform 186"/>
                  <p:cNvSpPr>
                    <a:spLocks/>
                  </p:cNvSpPr>
                  <p:nvPr/>
                </p:nvSpPr>
                <p:spPr bwMode="auto">
                  <a:xfrm>
                    <a:off x="2744" y="2795"/>
                    <a:ext cx="1437" cy="665"/>
                  </a:xfrm>
                  <a:custGeom>
                    <a:avLst/>
                    <a:gdLst>
                      <a:gd name="T0" fmla="*/ 8 w 1437"/>
                      <a:gd name="T1" fmla="*/ 568 h 665"/>
                      <a:gd name="T2" fmla="*/ 280 w 1437"/>
                      <a:gd name="T3" fmla="*/ 205 h 665"/>
                      <a:gd name="T4" fmla="*/ 552 w 1437"/>
                      <a:gd name="T5" fmla="*/ 23 h 665"/>
                      <a:gd name="T6" fmla="*/ 1006 w 1437"/>
                      <a:gd name="T7" fmla="*/ 69 h 665"/>
                      <a:gd name="T8" fmla="*/ 1414 w 1437"/>
                      <a:gd name="T9" fmla="*/ 386 h 665"/>
                      <a:gd name="T10" fmla="*/ 1142 w 1437"/>
                      <a:gd name="T11" fmla="*/ 432 h 665"/>
                      <a:gd name="T12" fmla="*/ 960 w 1437"/>
                      <a:gd name="T13" fmla="*/ 568 h 665"/>
                      <a:gd name="T14" fmla="*/ 597 w 1437"/>
                      <a:gd name="T15" fmla="*/ 568 h 665"/>
                      <a:gd name="T16" fmla="*/ 234 w 1437"/>
                      <a:gd name="T17" fmla="*/ 658 h 665"/>
                      <a:gd name="T18" fmla="*/ 8 w 1437"/>
                      <a:gd name="T19" fmla="*/ 568 h 665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437" h="665">
                        <a:moveTo>
                          <a:pt x="8" y="568"/>
                        </a:moveTo>
                        <a:cubicBezTo>
                          <a:pt x="16" y="493"/>
                          <a:pt x="189" y="296"/>
                          <a:pt x="280" y="205"/>
                        </a:cubicBezTo>
                        <a:cubicBezTo>
                          <a:pt x="371" y="114"/>
                          <a:pt x="431" y="46"/>
                          <a:pt x="552" y="23"/>
                        </a:cubicBezTo>
                        <a:cubicBezTo>
                          <a:pt x="673" y="0"/>
                          <a:pt x="862" y="8"/>
                          <a:pt x="1006" y="69"/>
                        </a:cubicBezTo>
                        <a:cubicBezTo>
                          <a:pt x="1150" y="130"/>
                          <a:pt x="1391" y="325"/>
                          <a:pt x="1414" y="386"/>
                        </a:cubicBezTo>
                        <a:cubicBezTo>
                          <a:pt x="1437" y="447"/>
                          <a:pt x="1218" y="402"/>
                          <a:pt x="1142" y="432"/>
                        </a:cubicBezTo>
                        <a:cubicBezTo>
                          <a:pt x="1066" y="462"/>
                          <a:pt x="1051" y="545"/>
                          <a:pt x="960" y="568"/>
                        </a:cubicBezTo>
                        <a:cubicBezTo>
                          <a:pt x="869" y="591"/>
                          <a:pt x="718" y="553"/>
                          <a:pt x="597" y="568"/>
                        </a:cubicBezTo>
                        <a:cubicBezTo>
                          <a:pt x="476" y="583"/>
                          <a:pt x="332" y="651"/>
                          <a:pt x="234" y="658"/>
                        </a:cubicBezTo>
                        <a:cubicBezTo>
                          <a:pt x="136" y="665"/>
                          <a:pt x="0" y="643"/>
                          <a:pt x="8" y="568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993300"/>
                      </a:gs>
                      <a:gs pos="100000">
                        <a:srgbClr val="CC6600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0497" name="Group 187"/>
                <p:cNvGrpSpPr>
                  <a:grpSpLocks/>
                </p:cNvGrpSpPr>
                <p:nvPr/>
              </p:nvGrpSpPr>
              <p:grpSpPr bwMode="auto">
                <a:xfrm rot="4041413">
                  <a:off x="4045" y="2673"/>
                  <a:ext cx="408" cy="380"/>
                  <a:chOff x="2744" y="2795"/>
                  <a:chExt cx="1437" cy="1333"/>
                </a:xfrm>
              </p:grpSpPr>
              <p:sp>
                <p:nvSpPr>
                  <p:cNvPr id="20507" name="Freeform 188"/>
                  <p:cNvSpPr>
                    <a:spLocks/>
                  </p:cNvSpPr>
                  <p:nvPr/>
                </p:nvSpPr>
                <p:spPr bwMode="auto">
                  <a:xfrm>
                    <a:off x="3168" y="3294"/>
                    <a:ext cx="483" cy="834"/>
                  </a:xfrm>
                  <a:custGeom>
                    <a:avLst/>
                    <a:gdLst>
                      <a:gd name="T0" fmla="*/ 35 w 2287"/>
                      <a:gd name="T1" fmla="*/ 624 h 1272"/>
                      <a:gd name="T2" fmla="*/ 13 w 2287"/>
                      <a:gd name="T3" fmla="*/ 467 h 1272"/>
                      <a:gd name="T4" fmla="*/ 115 w 2287"/>
                      <a:gd name="T5" fmla="*/ 89 h 1272"/>
                      <a:gd name="T6" fmla="*/ 226 w 2287"/>
                      <a:gd name="T7" fmla="*/ 58 h 1272"/>
                      <a:gd name="T8" fmla="*/ 378 w 2287"/>
                      <a:gd name="T9" fmla="*/ 26 h 1272"/>
                      <a:gd name="T10" fmla="*/ 469 w 2287"/>
                      <a:gd name="T11" fmla="*/ 215 h 1272"/>
                      <a:gd name="T12" fmla="*/ 459 w 2287"/>
                      <a:gd name="T13" fmla="*/ 435 h 1272"/>
                      <a:gd name="T14" fmla="*/ 388 w 2287"/>
                      <a:gd name="T15" fmla="*/ 782 h 1272"/>
                      <a:gd name="T16" fmla="*/ 287 w 2287"/>
                      <a:gd name="T17" fmla="*/ 750 h 1272"/>
                      <a:gd name="T18" fmla="*/ 125 w 2287"/>
                      <a:gd name="T19" fmla="*/ 782 h 1272"/>
                      <a:gd name="T20" fmla="*/ 34 w 2287"/>
                      <a:gd name="T21" fmla="*/ 624 h 1272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2287" h="1272">
                        <a:moveTo>
                          <a:pt x="167" y="952"/>
                        </a:moveTo>
                        <a:cubicBezTo>
                          <a:pt x="152" y="912"/>
                          <a:pt x="0" y="848"/>
                          <a:pt x="63" y="712"/>
                        </a:cubicBezTo>
                        <a:cubicBezTo>
                          <a:pt x="126" y="576"/>
                          <a:pt x="375" y="240"/>
                          <a:pt x="543" y="136"/>
                        </a:cubicBezTo>
                        <a:cubicBezTo>
                          <a:pt x="711" y="32"/>
                          <a:pt x="863" y="104"/>
                          <a:pt x="1071" y="88"/>
                        </a:cubicBezTo>
                        <a:cubicBezTo>
                          <a:pt x="1279" y="72"/>
                          <a:pt x="1599" y="0"/>
                          <a:pt x="1791" y="40"/>
                        </a:cubicBezTo>
                        <a:cubicBezTo>
                          <a:pt x="1983" y="80"/>
                          <a:pt x="2159" y="224"/>
                          <a:pt x="2223" y="328"/>
                        </a:cubicBezTo>
                        <a:cubicBezTo>
                          <a:pt x="2287" y="432"/>
                          <a:pt x="2239" y="520"/>
                          <a:pt x="2175" y="664"/>
                        </a:cubicBezTo>
                        <a:cubicBezTo>
                          <a:pt x="2111" y="808"/>
                          <a:pt x="1975" y="1112"/>
                          <a:pt x="1839" y="1192"/>
                        </a:cubicBezTo>
                        <a:cubicBezTo>
                          <a:pt x="1703" y="1272"/>
                          <a:pt x="1567" y="1144"/>
                          <a:pt x="1359" y="1144"/>
                        </a:cubicBezTo>
                        <a:cubicBezTo>
                          <a:pt x="1151" y="1144"/>
                          <a:pt x="791" y="1224"/>
                          <a:pt x="591" y="1192"/>
                        </a:cubicBezTo>
                        <a:cubicBezTo>
                          <a:pt x="391" y="1160"/>
                          <a:pt x="275" y="1056"/>
                          <a:pt x="159" y="952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FFCC00"/>
                      </a:gs>
                      <a:gs pos="100000">
                        <a:srgbClr val="FFFFCC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508" name="Freeform 189"/>
                  <p:cNvSpPr>
                    <a:spLocks/>
                  </p:cNvSpPr>
                  <p:nvPr/>
                </p:nvSpPr>
                <p:spPr bwMode="auto">
                  <a:xfrm>
                    <a:off x="2744" y="2795"/>
                    <a:ext cx="1437" cy="665"/>
                  </a:xfrm>
                  <a:custGeom>
                    <a:avLst/>
                    <a:gdLst>
                      <a:gd name="T0" fmla="*/ 8 w 1437"/>
                      <a:gd name="T1" fmla="*/ 568 h 665"/>
                      <a:gd name="T2" fmla="*/ 280 w 1437"/>
                      <a:gd name="T3" fmla="*/ 205 h 665"/>
                      <a:gd name="T4" fmla="*/ 552 w 1437"/>
                      <a:gd name="T5" fmla="*/ 23 h 665"/>
                      <a:gd name="T6" fmla="*/ 1006 w 1437"/>
                      <a:gd name="T7" fmla="*/ 69 h 665"/>
                      <a:gd name="T8" fmla="*/ 1414 w 1437"/>
                      <a:gd name="T9" fmla="*/ 386 h 665"/>
                      <a:gd name="T10" fmla="*/ 1142 w 1437"/>
                      <a:gd name="T11" fmla="*/ 432 h 665"/>
                      <a:gd name="T12" fmla="*/ 960 w 1437"/>
                      <a:gd name="T13" fmla="*/ 568 h 665"/>
                      <a:gd name="T14" fmla="*/ 597 w 1437"/>
                      <a:gd name="T15" fmla="*/ 568 h 665"/>
                      <a:gd name="T16" fmla="*/ 234 w 1437"/>
                      <a:gd name="T17" fmla="*/ 658 h 665"/>
                      <a:gd name="T18" fmla="*/ 8 w 1437"/>
                      <a:gd name="T19" fmla="*/ 568 h 665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437" h="665">
                        <a:moveTo>
                          <a:pt x="8" y="568"/>
                        </a:moveTo>
                        <a:cubicBezTo>
                          <a:pt x="16" y="493"/>
                          <a:pt x="189" y="296"/>
                          <a:pt x="280" y="205"/>
                        </a:cubicBezTo>
                        <a:cubicBezTo>
                          <a:pt x="371" y="114"/>
                          <a:pt x="431" y="46"/>
                          <a:pt x="552" y="23"/>
                        </a:cubicBezTo>
                        <a:cubicBezTo>
                          <a:pt x="673" y="0"/>
                          <a:pt x="862" y="8"/>
                          <a:pt x="1006" y="69"/>
                        </a:cubicBezTo>
                        <a:cubicBezTo>
                          <a:pt x="1150" y="130"/>
                          <a:pt x="1391" y="325"/>
                          <a:pt x="1414" y="386"/>
                        </a:cubicBezTo>
                        <a:cubicBezTo>
                          <a:pt x="1437" y="447"/>
                          <a:pt x="1218" y="402"/>
                          <a:pt x="1142" y="432"/>
                        </a:cubicBezTo>
                        <a:cubicBezTo>
                          <a:pt x="1066" y="462"/>
                          <a:pt x="1051" y="545"/>
                          <a:pt x="960" y="568"/>
                        </a:cubicBezTo>
                        <a:cubicBezTo>
                          <a:pt x="869" y="591"/>
                          <a:pt x="718" y="553"/>
                          <a:pt x="597" y="568"/>
                        </a:cubicBezTo>
                        <a:cubicBezTo>
                          <a:pt x="476" y="583"/>
                          <a:pt x="332" y="651"/>
                          <a:pt x="234" y="658"/>
                        </a:cubicBezTo>
                        <a:cubicBezTo>
                          <a:pt x="136" y="665"/>
                          <a:pt x="0" y="643"/>
                          <a:pt x="8" y="568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993300"/>
                      </a:gs>
                      <a:gs pos="100000">
                        <a:srgbClr val="CC6600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0498" name="Group 190"/>
                <p:cNvGrpSpPr>
                  <a:grpSpLocks/>
                </p:cNvGrpSpPr>
                <p:nvPr/>
              </p:nvGrpSpPr>
              <p:grpSpPr bwMode="auto">
                <a:xfrm rot="-4413577">
                  <a:off x="3682" y="2673"/>
                  <a:ext cx="408" cy="380"/>
                  <a:chOff x="2744" y="2795"/>
                  <a:chExt cx="1437" cy="1333"/>
                </a:xfrm>
              </p:grpSpPr>
              <p:sp>
                <p:nvSpPr>
                  <p:cNvPr id="20505" name="Freeform 191"/>
                  <p:cNvSpPr>
                    <a:spLocks/>
                  </p:cNvSpPr>
                  <p:nvPr/>
                </p:nvSpPr>
                <p:spPr bwMode="auto">
                  <a:xfrm>
                    <a:off x="3168" y="3294"/>
                    <a:ext cx="483" cy="834"/>
                  </a:xfrm>
                  <a:custGeom>
                    <a:avLst/>
                    <a:gdLst>
                      <a:gd name="T0" fmla="*/ 35 w 2287"/>
                      <a:gd name="T1" fmla="*/ 624 h 1272"/>
                      <a:gd name="T2" fmla="*/ 13 w 2287"/>
                      <a:gd name="T3" fmla="*/ 467 h 1272"/>
                      <a:gd name="T4" fmla="*/ 115 w 2287"/>
                      <a:gd name="T5" fmla="*/ 89 h 1272"/>
                      <a:gd name="T6" fmla="*/ 226 w 2287"/>
                      <a:gd name="T7" fmla="*/ 58 h 1272"/>
                      <a:gd name="T8" fmla="*/ 378 w 2287"/>
                      <a:gd name="T9" fmla="*/ 26 h 1272"/>
                      <a:gd name="T10" fmla="*/ 469 w 2287"/>
                      <a:gd name="T11" fmla="*/ 215 h 1272"/>
                      <a:gd name="T12" fmla="*/ 459 w 2287"/>
                      <a:gd name="T13" fmla="*/ 435 h 1272"/>
                      <a:gd name="T14" fmla="*/ 388 w 2287"/>
                      <a:gd name="T15" fmla="*/ 782 h 1272"/>
                      <a:gd name="T16" fmla="*/ 287 w 2287"/>
                      <a:gd name="T17" fmla="*/ 750 h 1272"/>
                      <a:gd name="T18" fmla="*/ 125 w 2287"/>
                      <a:gd name="T19" fmla="*/ 782 h 1272"/>
                      <a:gd name="T20" fmla="*/ 34 w 2287"/>
                      <a:gd name="T21" fmla="*/ 624 h 1272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2287" h="1272">
                        <a:moveTo>
                          <a:pt x="167" y="952"/>
                        </a:moveTo>
                        <a:cubicBezTo>
                          <a:pt x="152" y="912"/>
                          <a:pt x="0" y="848"/>
                          <a:pt x="63" y="712"/>
                        </a:cubicBezTo>
                        <a:cubicBezTo>
                          <a:pt x="126" y="576"/>
                          <a:pt x="375" y="240"/>
                          <a:pt x="543" y="136"/>
                        </a:cubicBezTo>
                        <a:cubicBezTo>
                          <a:pt x="711" y="32"/>
                          <a:pt x="863" y="104"/>
                          <a:pt x="1071" y="88"/>
                        </a:cubicBezTo>
                        <a:cubicBezTo>
                          <a:pt x="1279" y="72"/>
                          <a:pt x="1599" y="0"/>
                          <a:pt x="1791" y="40"/>
                        </a:cubicBezTo>
                        <a:cubicBezTo>
                          <a:pt x="1983" y="80"/>
                          <a:pt x="2159" y="224"/>
                          <a:pt x="2223" y="328"/>
                        </a:cubicBezTo>
                        <a:cubicBezTo>
                          <a:pt x="2287" y="432"/>
                          <a:pt x="2239" y="520"/>
                          <a:pt x="2175" y="664"/>
                        </a:cubicBezTo>
                        <a:cubicBezTo>
                          <a:pt x="2111" y="808"/>
                          <a:pt x="1975" y="1112"/>
                          <a:pt x="1839" y="1192"/>
                        </a:cubicBezTo>
                        <a:cubicBezTo>
                          <a:pt x="1703" y="1272"/>
                          <a:pt x="1567" y="1144"/>
                          <a:pt x="1359" y="1144"/>
                        </a:cubicBezTo>
                        <a:cubicBezTo>
                          <a:pt x="1151" y="1144"/>
                          <a:pt x="791" y="1224"/>
                          <a:pt x="591" y="1192"/>
                        </a:cubicBezTo>
                        <a:cubicBezTo>
                          <a:pt x="391" y="1160"/>
                          <a:pt x="275" y="1056"/>
                          <a:pt x="159" y="952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FFCC00"/>
                      </a:gs>
                      <a:gs pos="100000">
                        <a:srgbClr val="FFFFCC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506" name="Freeform 192"/>
                  <p:cNvSpPr>
                    <a:spLocks/>
                  </p:cNvSpPr>
                  <p:nvPr/>
                </p:nvSpPr>
                <p:spPr bwMode="auto">
                  <a:xfrm>
                    <a:off x="2744" y="2795"/>
                    <a:ext cx="1437" cy="665"/>
                  </a:xfrm>
                  <a:custGeom>
                    <a:avLst/>
                    <a:gdLst>
                      <a:gd name="T0" fmla="*/ 8 w 1437"/>
                      <a:gd name="T1" fmla="*/ 568 h 665"/>
                      <a:gd name="T2" fmla="*/ 280 w 1437"/>
                      <a:gd name="T3" fmla="*/ 205 h 665"/>
                      <a:gd name="T4" fmla="*/ 552 w 1437"/>
                      <a:gd name="T5" fmla="*/ 23 h 665"/>
                      <a:gd name="T6" fmla="*/ 1006 w 1437"/>
                      <a:gd name="T7" fmla="*/ 69 h 665"/>
                      <a:gd name="T8" fmla="*/ 1414 w 1437"/>
                      <a:gd name="T9" fmla="*/ 386 h 665"/>
                      <a:gd name="T10" fmla="*/ 1142 w 1437"/>
                      <a:gd name="T11" fmla="*/ 432 h 665"/>
                      <a:gd name="T12" fmla="*/ 960 w 1437"/>
                      <a:gd name="T13" fmla="*/ 568 h 665"/>
                      <a:gd name="T14" fmla="*/ 597 w 1437"/>
                      <a:gd name="T15" fmla="*/ 568 h 665"/>
                      <a:gd name="T16" fmla="*/ 234 w 1437"/>
                      <a:gd name="T17" fmla="*/ 658 h 665"/>
                      <a:gd name="T18" fmla="*/ 8 w 1437"/>
                      <a:gd name="T19" fmla="*/ 568 h 665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437" h="665">
                        <a:moveTo>
                          <a:pt x="8" y="568"/>
                        </a:moveTo>
                        <a:cubicBezTo>
                          <a:pt x="16" y="493"/>
                          <a:pt x="189" y="296"/>
                          <a:pt x="280" y="205"/>
                        </a:cubicBezTo>
                        <a:cubicBezTo>
                          <a:pt x="371" y="114"/>
                          <a:pt x="431" y="46"/>
                          <a:pt x="552" y="23"/>
                        </a:cubicBezTo>
                        <a:cubicBezTo>
                          <a:pt x="673" y="0"/>
                          <a:pt x="862" y="8"/>
                          <a:pt x="1006" y="69"/>
                        </a:cubicBezTo>
                        <a:cubicBezTo>
                          <a:pt x="1150" y="130"/>
                          <a:pt x="1391" y="325"/>
                          <a:pt x="1414" y="386"/>
                        </a:cubicBezTo>
                        <a:cubicBezTo>
                          <a:pt x="1437" y="447"/>
                          <a:pt x="1218" y="402"/>
                          <a:pt x="1142" y="432"/>
                        </a:cubicBezTo>
                        <a:cubicBezTo>
                          <a:pt x="1066" y="462"/>
                          <a:pt x="1051" y="545"/>
                          <a:pt x="960" y="568"/>
                        </a:cubicBezTo>
                        <a:cubicBezTo>
                          <a:pt x="869" y="591"/>
                          <a:pt x="718" y="553"/>
                          <a:pt x="597" y="568"/>
                        </a:cubicBezTo>
                        <a:cubicBezTo>
                          <a:pt x="476" y="583"/>
                          <a:pt x="332" y="651"/>
                          <a:pt x="234" y="658"/>
                        </a:cubicBezTo>
                        <a:cubicBezTo>
                          <a:pt x="136" y="665"/>
                          <a:pt x="0" y="643"/>
                          <a:pt x="8" y="568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993300"/>
                      </a:gs>
                      <a:gs pos="100000">
                        <a:srgbClr val="CC6600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0499" name="Group 193"/>
                <p:cNvGrpSpPr>
                  <a:grpSpLocks/>
                </p:cNvGrpSpPr>
                <p:nvPr/>
              </p:nvGrpSpPr>
              <p:grpSpPr bwMode="auto">
                <a:xfrm rot="9400938">
                  <a:off x="4331" y="2613"/>
                  <a:ext cx="408" cy="380"/>
                  <a:chOff x="2744" y="2795"/>
                  <a:chExt cx="1437" cy="1333"/>
                </a:xfrm>
              </p:grpSpPr>
              <p:sp>
                <p:nvSpPr>
                  <p:cNvPr id="20503" name="Freeform 194"/>
                  <p:cNvSpPr>
                    <a:spLocks/>
                  </p:cNvSpPr>
                  <p:nvPr/>
                </p:nvSpPr>
                <p:spPr bwMode="auto">
                  <a:xfrm>
                    <a:off x="3168" y="3294"/>
                    <a:ext cx="483" cy="834"/>
                  </a:xfrm>
                  <a:custGeom>
                    <a:avLst/>
                    <a:gdLst>
                      <a:gd name="T0" fmla="*/ 35 w 2287"/>
                      <a:gd name="T1" fmla="*/ 624 h 1272"/>
                      <a:gd name="T2" fmla="*/ 13 w 2287"/>
                      <a:gd name="T3" fmla="*/ 467 h 1272"/>
                      <a:gd name="T4" fmla="*/ 115 w 2287"/>
                      <a:gd name="T5" fmla="*/ 89 h 1272"/>
                      <a:gd name="T6" fmla="*/ 226 w 2287"/>
                      <a:gd name="T7" fmla="*/ 58 h 1272"/>
                      <a:gd name="T8" fmla="*/ 378 w 2287"/>
                      <a:gd name="T9" fmla="*/ 26 h 1272"/>
                      <a:gd name="T10" fmla="*/ 469 w 2287"/>
                      <a:gd name="T11" fmla="*/ 215 h 1272"/>
                      <a:gd name="T12" fmla="*/ 459 w 2287"/>
                      <a:gd name="T13" fmla="*/ 435 h 1272"/>
                      <a:gd name="T14" fmla="*/ 388 w 2287"/>
                      <a:gd name="T15" fmla="*/ 782 h 1272"/>
                      <a:gd name="T16" fmla="*/ 287 w 2287"/>
                      <a:gd name="T17" fmla="*/ 750 h 1272"/>
                      <a:gd name="T18" fmla="*/ 125 w 2287"/>
                      <a:gd name="T19" fmla="*/ 782 h 1272"/>
                      <a:gd name="T20" fmla="*/ 34 w 2287"/>
                      <a:gd name="T21" fmla="*/ 624 h 1272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2287" h="1272">
                        <a:moveTo>
                          <a:pt x="167" y="952"/>
                        </a:moveTo>
                        <a:cubicBezTo>
                          <a:pt x="152" y="912"/>
                          <a:pt x="0" y="848"/>
                          <a:pt x="63" y="712"/>
                        </a:cubicBezTo>
                        <a:cubicBezTo>
                          <a:pt x="126" y="576"/>
                          <a:pt x="375" y="240"/>
                          <a:pt x="543" y="136"/>
                        </a:cubicBezTo>
                        <a:cubicBezTo>
                          <a:pt x="711" y="32"/>
                          <a:pt x="863" y="104"/>
                          <a:pt x="1071" y="88"/>
                        </a:cubicBezTo>
                        <a:cubicBezTo>
                          <a:pt x="1279" y="72"/>
                          <a:pt x="1599" y="0"/>
                          <a:pt x="1791" y="40"/>
                        </a:cubicBezTo>
                        <a:cubicBezTo>
                          <a:pt x="1983" y="80"/>
                          <a:pt x="2159" y="224"/>
                          <a:pt x="2223" y="328"/>
                        </a:cubicBezTo>
                        <a:cubicBezTo>
                          <a:pt x="2287" y="432"/>
                          <a:pt x="2239" y="520"/>
                          <a:pt x="2175" y="664"/>
                        </a:cubicBezTo>
                        <a:cubicBezTo>
                          <a:pt x="2111" y="808"/>
                          <a:pt x="1975" y="1112"/>
                          <a:pt x="1839" y="1192"/>
                        </a:cubicBezTo>
                        <a:cubicBezTo>
                          <a:pt x="1703" y="1272"/>
                          <a:pt x="1567" y="1144"/>
                          <a:pt x="1359" y="1144"/>
                        </a:cubicBezTo>
                        <a:cubicBezTo>
                          <a:pt x="1151" y="1144"/>
                          <a:pt x="791" y="1224"/>
                          <a:pt x="591" y="1192"/>
                        </a:cubicBezTo>
                        <a:cubicBezTo>
                          <a:pt x="391" y="1160"/>
                          <a:pt x="275" y="1056"/>
                          <a:pt x="159" y="952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FFCC00"/>
                      </a:gs>
                      <a:gs pos="100000">
                        <a:srgbClr val="FFFFCC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504" name="Freeform 195"/>
                  <p:cNvSpPr>
                    <a:spLocks/>
                  </p:cNvSpPr>
                  <p:nvPr/>
                </p:nvSpPr>
                <p:spPr bwMode="auto">
                  <a:xfrm>
                    <a:off x="2744" y="2795"/>
                    <a:ext cx="1437" cy="665"/>
                  </a:xfrm>
                  <a:custGeom>
                    <a:avLst/>
                    <a:gdLst>
                      <a:gd name="T0" fmla="*/ 8 w 1437"/>
                      <a:gd name="T1" fmla="*/ 568 h 665"/>
                      <a:gd name="T2" fmla="*/ 280 w 1437"/>
                      <a:gd name="T3" fmla="*/ 205 h 665"/>
                      <a:gd name="T4" fmla="*/ 552 w 1437"/>
                      <a:gd name="T5" fmla="*/ 23 h 665"/>
                      <a:gd name="T6" fmla="*/ 1006 w 1437"/>
                      <a:gd name="T7" fmla="*/ 69 h 665"/>
                      <a:gd name="T8" fmla="*/ 1414 w 1437"/>
                      <a:gd name="T9" fmla="*/ 386 h 665"/>
                      <a:gd name="T10" fmla="*/ 1142 w 1437"/>
                      <a:gd name="T11" fmla="*/ 432 h 665"/>
                      <a:gd name="T12" fmla="*/ 960 w 1437"/>
                      <a:gd name="T13" fmla="*/ 568 h 665"/>
                      <a:gd name="T14" fmla="*/ 597 w 1437"/>
                      <a:gd name="T15" fmla="*/ 568 h 665"/>
                      <a:gd name="T16" fmla="*/ 234 w 1437"/>
                      <a:gd name="T17" fmla="*/ 658 h 665"/>
                      <a:gd name="T18" fmla="*/ 8 w 1437"/>
                      <a:gd name="T19" fmla="*/ 568 h 665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437" h="665">
                        <a:moveTo>
                          <a:pt x="8" y="568"/>
                        </a:moveTo>
                        <a:cubicBezTo>
                          <a:pt x="16" y="493"/>
                          <a:pt x="189" y="296"/>
                          <a:pt x="280" y="205"/>
                        </a:cubicBezTo>
                        <a:cubicBezTo>
                          <a:pt x="371" y="114"/>
                          <a:pt x="431" y="46"/>
                          <a:pt x="552" y="23"/>
                        </a:cubicBezTo>
                        <a:cubicBezTo>
                          <a:pt x="673" y="0"/>
                          <a:pt x="862" y="8"/>
                          <a:pt x="1006" y="69"/>
                        </a:cubicBezTo>
                        <a:cubicBezTo>
                          <a:pt x="1150" y="130"/>
                          <a:pt x="1391" y="325"/>
                          <a:pt x="1414" y="386"/>
                        </a:cubicBezTo>
                        <a:cubicBezTo>
                          <a:pt x="1437" y="447"/>
                          <a:pt x="1218" y="402"/>
                          <a:pt x="1142" y="432"/>
                        </a:cubicBezTo>
                        <a:cubicBezTo>
                          <a:pt x="1066" y="462"/>
                          <a:pt x="1051" y="545"/>
                          <a:pt x="960" y="568"/>
                        </a:cubicBezTo>
                        <a:cubicBezTo>
                          <a:pt x="869" y="591"/>
                          <a:pt x="718" y="553"/>
                          <a:pt x="597" y="568"/>
                        </a:cubicBezTo>
                        <a:cubicBezTo>
                          <a:pt x="476" y="583"/>
                          <a:pt x="332" y="651"/>
                          <a:pt x="234" y="658"/>
                        </a:cubicBezTo>
                        <a:cubicBezTo>
                          <a:pt x="136" y="665"/>
                          <a:pt x="0" y="643"/>
                          <a:pt x="8" y="568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993300"/>
                      </a:gs>
                      <a:gs pos="100000">
                        <a:srgbClr val="CC6600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0500" name="Group 196"/>
                <p:cNvGrpSpPr>
                  <a:grpSpLocks/>
                </p:cNvGrpSpPr>
                <p:nvPr/>
              </p:nvGrpSpPr>
              <p:grpSpPr bwMode="auto">
                <a:xfrm rot="4041413">
                  <a:off x="4181" y="2718"/>
                  <a:ext cx="408" cy="380"/>
                  <a:chOff x="2744" y="2795"/>
                  <a:chExt cx="1437" cy="1333"/>
                </a:xfrm>
              </p:grpSpPr>
              <p:sp>
                <p:nvSpPr>
                  <p:cNvPr id="20501" name="Freeform 197"/>
                  <p:cNvSpPr>
                    <a:spLocks/>
                  </p:cNvSpPr>
                  <p:nvPr/>
                </p:nvSpPr>
                <p:spPr bwMode="auto">
                  <a:xfrm>
                    <a:off x="3168" y="3294"/>
                    <a:ext cx="483" cy="834"/>
                  </a:xfrm>
                  <a:custGeom>
                    <a:avLst/>
                    <a:gdLst>
                      <a:gd name="T0" fmla="*/ 35 w 2287"/>
                      <a:gd name="T1" fmla="*/ 624 h 1272"/>
                      <a:gd name="T2" fmla="*/ 13 w 2287"/>
                      <a:gd name="T3" fmla="*/ 467 h 1272"/>
                      <a:gd name="T4" fmla="*/ 115 w 2287"/>
                      <a:gd name="T5" fmla="*/ 89 h 1272"/>
                      <a:gd name="T6" fmla="*/ 226 w 2287"/>
                      <a:gd name="T7" fmla="*/ 58 h 1272"/>
                      <a:gd name="T8" fmla="*/ 378 w 2287"/>
                      <a:gd name="T9" fmla="*/ 26 h 1272"/>
                      <a:gd name="T10" fmla="*/ 469 w 2287"/>
                      <a:gd name="T11" fmla="*/ 215 h 1272"/>
                      <a:gd name="T12" fmla="*/ 459 w 2287"/>
                      <a:gd name="T13" fmla="*/ 435 h 1272"/>
                      <a:gd name="T14" fmla="*/ 388 w 2287"/>
                      <a:gd name="T15" fmla="*/ 782 h 1272"/>
                      <a:gd name="T16" fmla="*/ 287 w 2287"/>
                      <a:gd name="T17" fmla="*/ 750 h 1272"/>
                      <a:gd name="T18" fmla="*/ 125 w 2287"/>
                      <a:gd name="T19" fmla="*/ 782 h 1272"/>
                      <a:gd name="T20" fmla="*/ 34 w 2287"/>
                      <a:gd name="T21" fmla="*/ 624 h 1272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2287" h="1272">
                        <a:moveTo>
                          <a:pt x="167" y="952"/>
                        </a:moveTo>
                        <a:cubicBezTo>
                          <a:pt x="152" y="912"/>
                          <a:pt x="0" y="848"/>
                          <a:pt x="63" y="712"/>
                        </a:cubicBezTo>
                        <a:cubicBezTo>
                          <a:pt x="126" y="576"/>
                          <a:pt x="375" y="240"/>
                          <a:pt x="543" y="136"/>
                        </a:cubicBezTo>
                        <a:cubicBezTo>
                          <a:pt x="711" y="32"/>
                          <a:pt x="863" y="104"/>
                          <a:pt x="1071" y="88"/>
                        </a:cubicBezTo>
                        <a:cubicBezTo>
                          <a:pt x="1279" y="72"/>
                          <a:pt x="1599" y="0"/>
                          <a:pt x="1791" y="40"/>
                        </a:cubicBezTo>
                        <a:cubicBezTo>
                          <a:pt x="1983" y="80"/>
                          <a:pt x="2159" y="224"/>
                          <a:pt x="2223" y="328"/>
                        </a:cubicBezTo>
                        <a:cubicBezTo>
                          <a:pt x="2287" y="432"/>
                          <a:pt x="2239" y="520"/>
                          <a:pt x="2175" y="664"/>
                        </a:cubicBezTo>
                        <a:cubicBezTo>
                          <a:pt x="2111" y="808"/>
                          <a:pt x="1975" y="1112"/>
                          <a:pt x="1839" y="1192"/>
                        </a:cubicBezTo>
                        <a:cubicBezTo>
                          <a:pt x="1703" y="1272"/>
                          <a:pt x="1567" y="1144"/>
                          <a:pt x="1359" y="1144"/>
                        </a:cubicBezTo>
                        <a:cubicBezTo>
                          <a:pt x="1151" y="1144"/>
                          <a:pt x="791" y="1224"/>
                          <a:pt x="591" y="1192"/>
                        </a:cubicBezTo>
                        <a:cubicBezTo>
                          <a:pt x="391" y="1160"/>
                          <a:pt x="275" y="1056"/>
                          <a:pt x="159" y="952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FFCC00"/>
                      </a:gs>
                      <a:gs pos="100000">
                        <a:srgbClr val="FFFFCC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502" name="Freeform 198"/>
                  <p:cNvSpPr>
                    <a:spLocks/>
                  </p:cNvSpPr>
                  <p:nvPr/>
                </p:nvSpPr>
                <p:spPr bwMode="auto">
                  <a:xfrm>
                    <a:off x="2744" y="2795"/>
                    <a:ext cx="1437" cy="665"/>
                  </a:xfrm>
                  <a:custGeom>
                    <a:avLst/>
                    <a:gdLst>
                      <a:gd name="T0" fmla="*/ 8 w 1437"/>
                      <a:gd name="T1" fmla="*/ 568 h 665"/>
                      <a:gd name="T2" fmla="*/ 280 w 1437"/>
                      <a:gd name="T3" fmla="*/ 205 h 665"/>
                      <a:gd name="T4" fmla="*/ 552 w 1437"/>
                      <a:gd name="T5" fmla="*/ 23 h 665"/>
                      <a:gd name="T6" fmla="*/ 1006 w 1437"/>
                      <a:gd name="T7" fmla="*/ 69 h 665"/>
                      <a:gd name="T8" fmla="*/ 1414 w 1437"/>
                      <a:gd name="T9" fmla="*/ 386 h 665"/>
                      <a:gd name="T10" fmla="*/ 1142 w 1437"/>
                      <a:gd name="T11" fmla="*/ 432 h 665"/>
                      <a:gd name="T12" fmla="*/ 960 w 1437"/>
                      <a:gd name="T13" fmla="*/ 568 h 665"/>
                      <a:gd name="T14" fmla="*/ 597 w 1437"/>
                      <a:gd name="T15" fmla="*/ 568 h 665"/>
                      <a:gd name="T16" fmla="*/ 234 w 1437"/>
                      <a:gd name="T17" fmla="*/ 658 h 665"/>
                      <a:gd name="T18" fmla="*/ 8 w 1437"/>
                      <a:gd name="T19" fmla="*/ 568 h 665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437" h="665">
                        <a:moveTo>
                          <a:pt x="8" y="568"/>
                        </a:moveTo>
                        <a:cubicBezTo>
                          <a:pt x="16" y="493"/>
                          <a:pt x="189" y="296"/>
                          <a:pt x="280" y="205"/>
                        </a:cubicBezTo>
                        <a:cubicBezTo>
                          <a:pt x="371" y="114"/>
                          <a:pt x="431" y="46"/>
                          <a:pt x="552" y="23"/>
                        </a:cubicBezTo>
                        <a:cubicBezTo>
                          <a:pt x="673" y="0"/>
                          <a:pt x="862" y="8"/>
                          <a:pt x="1006" y="69"/>
                        </a:cubicBezTo>
                        <a:cubicBezTo>
                          <a:pt x="1150" y="130"/>
                          <a:pt x="1391" y="325"/>
                          <a:pt x="1414" y="386"/>
                        </a:cubicBezTo>
                        <a:cubicBezTo>
                          <a:pt x="1437" y="447"/>
                          <a:pt x="1218" y="402"/>
                          <a:pt x="1142" y="432"/>
                        </a:cubicBezTo>
                        <a:cubicBezTo>
                          <a:pt x="1066" y="462"/>
                          <a:pt x="1051" y="545"/>
                          <a:pt x="960" y="568"/>
                        </a:cubicBezTo>
                        <a:cubicBezTo>
                          <a:pt x="869" y="591"/>
                          <a:pt x="718" y="553"/>
                          <a:pt x="597" y="568"/>
                        </a:cubicBezTo>
                        <a:cubicBezTo>
                          <a:pt x="476" y="583"/>
                          <a:pt x="332" y="651"/>
                          <a:pt x="234" y="658"/>
                        </a:cubicBezTo>
                        <a:cubicBezTo>
                          <a:pt x="136" y="665"/>
                          <a:pt x="0" y="643"/>
                          <a:pt x="8" y="568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993300"/>
                      </a:gs>
                      <a:gs pos="100000">
                        <a:srgbClr val="CC6600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20491" name="AutoShape 199"/>
            <p:cNvSpPr>
              <a:spLocks/>
            </p:cNvSpPr>
            <p:nvPr/>
          </p:nvSpPr>
          <p:spPr bwMode="auto">
            <a:xfrm rot="-5400000">
              <a:off x="1993" y="-520"/>
              <a:ext cx="278" cy="3765"/>
            </a:xfrm>
            <a:prstGeom prst="leftBrace">
              <a:avLst>
                <a:gd name="adj1" fmla="val 112860"/>
                <a:gd name="adj2" fmla="val 50000"/>
              </a:avLst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492" name="WordArt 200"/>
            <p:cNvSpPr>
              <a:spLocks noChangeArrowheads="1" noChangeShapeType="1" noTextEdit="1"/>
            </p:cNvSpPr>
            <p:nvPr/>
          </p:nvSpPr>
          <p:spPr bwMode="auto">
            <a:xfrm>
              <a:off x="2988" y="136"/>
              <a:ext cx="413" cy="29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1" u="none" strike="noStrike" kern="10" cap="none" spc="0" normalizeH="0" baseline="0" noProof="0" dirty="0">
                  <a:ln w="19050">
                    <a:solidFill>
                      <a:srgbClr val="FF9900"/>
                    </a:solidFill>
                    <a:round/>
                    <a:headEnd/>
                    <a:tailEnd/>
                  </a:ln>
                  <a:solidFill>
                    <a:srgbClr val="00206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20493" name="WordArt 201"/>
            <p:cNvSpPr>
              <a:spLocks noChangeArrowheads="1" noChangeShapeType="1" noTextEdit="1"/>
            </p:cNvSpPr>
            <p:nvPr/>
          </p:nvSpPr>
          <p:spPr bwMode="auto">
            <a:xfrm>
              <a:off x="1882" y="2358"/>
              <a:ext cx="542" cy="42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0" cap="none" spc="0" normalizeH="0" baseline="0" noProof="0" dirty="0">
                  <a:ln w="19050">
                    <a:solidFill>
                      <a:srgbClr val="FFCC99"/>
                    </a:solidFill>
                    <a:round/>
                    <a:headEnd/>
                    <a:tailEnd/>
                  </a:ln>
                  <a:solidFill>
                    <a:srgbClr val="00206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19</a:t>
              </a:r>
              <a:endParaRPr kumimoji="0" lang="ru-RU" sz="3200" b="1" i="1" u="none" strike="noStrike" kern="10" cap="none" spc="0" normalizeH="0" baseline="0" noProof="0" dirty="0">
                <a:ln w="19050">
                  <a:solidFill>
                    <a:srgbClr val="FFCC99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0683" name="WordArt 203"/>
          <p:cNvSpPr>
            <a:spLocks noChangeArrowheads="1" noChangeShapeType="1" noTextEdit="1"/>
          </p:cNvSpPr>
          <p:nvPr/>
        </p:nvSpPr>
        <p:spPr bwMode="auto">
          <a:xfrm>
            <a:off x="2640014" y="1219535"/>
            <a:ext cx="824172" cy="5886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0" cap="none" spc="0" normalizeH="0" baseline="0" noProof="0" dirty="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</a:t>
            </a:r>
          </a:p>
        </p:txBody>
      </p:sp>
      <p:sp>
        <p:nvSpPr>
          <p:cNvPr id="20684" name="WordArt 204"/>
          <p:cNvSpPr>
            <a:spLocks noChangeArrowheads="1" noChangeShapeType="1" noTextEdit="1"/>
          </p:cNvSpPr>
          <p:nvPr/>
        </p:nvSpPr>
        <p:spPr bwMode="auto">
          <a:xfrm>
            <a:off x="3143251" y="5157789"/>
            <a:ext cx="3959225" cy="649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0" cap="none" spc="0" normalizeH="0" baseline="0" noProof="0" dirty="0">
                <a:ln w="19050">
                  <a:solidFill>
                    <a:srgbClr val="FFCC99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 + 7 = </a:t>
            </a:r>
            <a:r>
              <a:rPr kumimoji="0" lang="en-US" sz="3600" b="1" i="1" u="none" strike="noStrike" kern="10" cap="none" spc="0" normalizeH="0" baseline="0" noProof="0" dirty="0">
                <a:ln w="19050">
                  <a:solidFill>
                    <a:srgbClr val="FFCC99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</a:t>
            </a:r>
            <a:endParaRPr kumimoji="0" lang="ru-RU" sz="3600" b="1" i="1" u="none" strike="noStrike" kern="10" cap="none" spc="0" normalizeH="0" baseline="0" noProof="0" dirty="0">
              <a:ln w="19050">
                <a:solidFill>
                  <a:srgbClr val="FFCC99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685" name="AutoShape 205"/>
          <p:cNvSpPr>
            <a:spLocks noChangeArrowheads="1"/>
          </p:cNvSpPr>
          <p:nvPr/>
        </p:nvSpPr>
        <p:spPr bwMode="auto">
          <a:xfrm>
            <a:off x="6383338" y="2924176"/>
            <a:ext cx="3059112" cy="2016125"/>
          </a:xfrm>
          <a:prstGeom prst="irregularSeal1">
            <a:avLst/>
          </a:prstGeom>
          <a:gradFill rotWithShape="1">
            <a:gsLst>
              <a:gs pos="0">
                <a:srgbClr val="FFFFFF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х = 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12</a:t>
            </a:r>
            <a:endParaRPr kumimoji="0" lang="ru-RU" sz="5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05" name="Picture 10" descr="star2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518" y="103981"/>
            <a:ext cx="13763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" name="Picture 10" descr="star2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36" y="266522"/>
            <a:ext cx="13763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" name="Picture 10" descr="star2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1" y="2876914"/>
            <a:ext cx="13763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" name="Picture 10" descr="star2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52" y="5310981"/>
            <a:ext cx="13763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" name="Picture 10" descr="star2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869" y="5475479"/>
            <a:ext cx="13763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" name="Picture 10" descr="star2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150" y="2356532"/>
            <a:ext cx="13763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" name="Picture 10" descr="star2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4023" y="112372"/>
            <a:ext cx="13763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" name="WordArt 204"/>
          <p:cNvSpPr>
            <a:spLocks noChangeArrowheads="1" noChangeShapeType="1" noTextEdit="1"/>
          </p:cNvSpPr>
          <p:nvPr/>
        </p:nvSpPr>
        <p:spPr bwMode="auto">
          <a:xfrm>
            <a:off x="2999656" y="5948065"/>
            <a:ext cx="3959225" cy="649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1" kern="10" dirty="0">
                <a:ln w="19050">
                  <a:solidFill>
                    <a:srgbClr val="FFCC99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kumimoji="0" lang="ru-RU" sz="3600" b="1" i="1" u="none" strike="noStrike" kern="10" cap="none" spc="0" normalizeH="0" baseline="0" noProof="0" dirty="0">
                <a:ln w="19050">
                  <a:solidFill>
                    <a:srgbClr val="FFCC99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+ 7 = </a:t>
            </a:r>
            <a:r>
              <a:rPr kumimoji="0" lang="en-US" sz="3600" b="1" i="1" u="none" strike="noStrike" kern="10" cap="none" spc="0" normalizeH="0" baseline="0" noProof="0" dirty="0">
                <a:ln w="19050">
                  <a:solidFill>
                    <a:srgbClr val="FFCC99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</a:t>
            </a:r>
            <a:endParaRPr kumimoji="0" lang="ru-RU" sz="3600" b="1" i="1" u="none" strike="noStrike" kern="10" cap="none" spc="0" normalizeH="0" baseline="0" noProof="0" dirty="0">
              <a:ln w="19050">
                <a:solidFill>
                  <a:srgbClr val="FFCC99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56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20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3" grpId="0"/>
      <p:bldP spid="20684" grpId="0"/>
      <p:bldP spid="20685" grpId="0" animBg="1"/>
      <p:bldP spid="2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8" name="Group 4"/>
          <p:cNvGrpSpPr>
            <a:grpSpLocks/>
          </p:cNvGrpSpPr>
          <p:nvPr/>
        </p:nvGrpSpPr>
        <p:grpSpPr bwMode="auto">
          <a:xfrm rot="21087006" flipH="1">
            <a:off x="3019426" y="1125539"/>
            <a:ext cx="7648575" cy="5208587"/>
            <a:chOff x="222" y="1728"/>
            <a:chExt cx="4818" cy="3281"/>
          </a:xfrm>
        </p:grpSpPr>
        <p:sp>
          <p:nvSpPr>
            <p:cNvPr id="23641" name="Freeform 5"/>
            <p:cNvSpPr>
              <a:spLocks/>
            </p:cNvSpPr>
            <p:nvPr/>
          </p:nvSpPr>
          <p:spPr bwMode="auto">
            <a:xfrm rot="2270846">
              <a:off x="336" y="1728"/>
              <a:ext cx="3912" cy="3281"/>
            </a:xfrm>
            <a:custGeom>
              <a:avLst/>
              <a:gdLst>
                <a:gd name="T0" fmla="*/ 109 w 6028"/>
                <a:gd name="T1" fmla="*/ 2552 h 4463"/>
                <a:gd name="T2" fmla="*/ 611 w 6028"/>
                <a:gd name="T3" fmla="*/ 2021 h 4463"/>
                <a:gd name="T4" fmla="*/ 1644 w 6028"/>
                <a:gd name="T5" fmla="*/ 1617 h 4463"/>
                <a:gd name="T6" fmla="*/ 2687 w 6028"/>
                <a:gd name="T7" fmla="*/ 912 h 4463"/>
                <a:gd name="T8" fmla="*/ 3432 w 6028"/>
                <a:gd name="T9" fmla="*/ 124 h 4463"/>
                <a:gd name="T10" fmla="*/ 3463 w 6028"/>
                <a:gd name="T11" fmla="*/ 165 h 4463"/>
                <a:gd name="T12" fmla="*/ 3432 w 6028"/>
                <a:gd name="T13" fmla="*/ 160 h 4463"/>
                <a:gd name="T14" fmla="*/ 3515 w 6028"/>
                <a:gd name="T15" fmla="*/ 236 h 4463"/>
                <a:gd name="T16" fmla="*/ 3660 w 6028"/>
                <a:gd name="T17" fmla="*/ 459 h 4463"/>
                <a:gd name="T18" fmla="*/ 3774 w 6028"/>
                <a:gd name="T19" fmla="*/ 624 h 4463"/>
                <a:gd name="T20" fmla="*/ 3816 w 6028"/>
                <a:gd name="T21" fmla="*/ 718 h 4463"/>
                <a:gd name="T22" fmla="*/ 3199 w 6028"/>
                <a:gd name="T23" fmla="*/ 1628 h 4463"/>
                <a:gd name="T24" fmla="*/ 2097 w 6028"/>
                <a:gd name="T25" fmla="*/ 2264 h 4463"/>
                <a:gd name="T26" fmla="*/ 1053 w 6028"/>
                <a:gd name="T27" fmla="*/ 2586 h 4463"/>
                <a:gd name="T28" fmla="*/ 472 w 6028"/>
                <a:gd name="T29" fmla="*/ 3182 h 4463"/>
                <a:gd name="T30" fmla="*/ 452 w 6028"/>
                <a:gd name="T31" fmla="*/ 3177 h 4463"/>
                <a:gd name="T32" fmla="*/ 431 w 6028"/>
                <a:gd name="T33" fmla="*/ 3159 h 4463"/>
                <a:gd name="T34" fmla="*/ 379 w 6028"/>
                <a:gd name="T35" fmla="*/ 3083 h 4463"/>
                <a:gd name="T36" fmla="*/ 296 w 6028"/>
                <a:gd name="T37" fmla="*/ 3018 h 4463"/>
                <a:gd name="T38" fmla="*/ 145 w 6028"/>
                <a:gd name="T39" fmla="*/ 2877 h 4463"/>
                <a:gd name="T40" fmla="*/ 47 w 6028"/>
                <a:gd name="T41" fmla="*/ 2771 h 4463"/>
                <a:gd name="T42" fmla="*/ 10 w 6028"/>
                <a:gd name="T43" fmla="*/ 2736 h 4463"/>
                <a:gd name="T44" fmla="*/ 109 w 6028"/>
                <a:gd name="T45" fmla="*/ 2552 h 446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028" h="4463">
                  <a:moveTo>
                    <a:pt x="168" y="3471"/>
                  </a:moveTo>
                  <a:cubicBezTo>
                    <a:pt x="308" y="3311"/>
                    <a:pt x="547" y="2961"/>
                    <a:pt x="941" y="2749"/>
                  </a:cubicBezTo>
                  <a:cubicBezTo>
                    <a:pt x="1335" y="2537"/>
                    <a:pt x="2000" y="2450"/>
                    <a:pt x="2533" y="2199"/>
                  </a:cubicBezTo>
                  <a:cubicBezTo>
                    <a:pt x="3067" y="1948"/>
                    <a:pt x="3681" y="1579"/>
                    <a:pt x="4140" y="1241"/>
                  </a:cubicBezTo>
                  <a:cubicBezTo>
                    <a:pt x="4599" y="903"/>
                    <a:pt x="5089" y="338"/>
                    <a:pt x="5288" y="169"/>
                  </a:cubicBezTo>
                  <a:cubicBezTo>
                    <a:pt x="5487" y="0"/>
                    <a:pt x="5336" y="217"/>
                    <a:pt x="5336" y="225"/>
                  </a:cubicBezTo>
                  <a:cubicBezTo>
                    <a:pt x="5336" y="233"/>
                    <a:pt x="5275" y="201"/>
                    <a:pt x="5288" y="217"/>
                  </a:cubicBezTo>
                  <a:cubicBezTo>
                    <a:pt x="5301" y="233"/>
                    <a:pt x="5357" y="253"/>
                    <a:pt x="5416" y="321"/>
                  </a:cubicBezTo>
                  <a:cubicBezTo>
                    <a:pt x="5475" y="389"/>
                    <a:pt x="5573" y="537"/>
                    <a:pt x="5640" y="625"/>
                  </a:cubicBezTo>
                  <a:cubicBezTo>
                    <a:pt x="5707" y="713"/>
                    <a:pt x="5776" y="790"/>
                    <a:pt x="5816" y="849"/>
                  </a:cubicBezTo>
                  <a:cubicBezTo>
                    <a:pt x="5856" y="908"/>
                    <a:pt x="6028" y="749"/>
                    <a:pt x="5880" y="977"/>
                  </a:cubicBezTo>
                  <a:cubicBezTo>
                    <a:pt x="5732" y="1205"/>
                    <a:pt x="5370" y="1865"/>
                    <a:pt x="4929" y="2215"/>
                  </a:cubicBezTo>
                  <a:cubicBezTo>
                    <a:pt x="4488" y="2565"/>
                    <a:pt x="3781" y="2862"/>
                    <a:pt x="3231" y="3079"/>
                  </a:cubicBezTo>
                  <a:cubicBezTo>
                    <a:pt x="2680" y="3296"/>
                    <a:pt x="2040" y="3310"/>
                    <a:pt x="1623" y="3518"/>
                  </a:cubicBezTo>
                  <a:cubicBezTo>
                    <a:pt x="1206" y="3726"/>
                    <a:pt x="882" y="4195"/>
                    <a:pt x="728" y="4329"/>
                  </a:cubicBezTo>
                  <a:cubicBezTo>
                    <a:pt x="574" y="4463"/>
                    <a:pt x="707" y="4326"/>
                    <a:pt x="696" y="4321"/>
                  </a:cubicBezTo>
                  <a:cubicBezTo>
                    <a:pt x="685" y="4316"/>
                    <a:pt x="683" y="4318"/>
                    <a:pt x="664" y="4297"/>
                  </a:cubicBezTo>
                  <a:cubicBezTo>
                    <a:pt x="645" y="4276"/>
                    <a:pt x="619" y="4225"/>
                    <a:pt x="584" y="4193"/>
                  </a:cubicBezTo>
                  <a:cubicBezTo>
                    <a:pt x="549" y="4161"/>
                    <a:pt x="516" y="4152"/>
                    <a:pt x="456" y="4105"/>
                  </a:cubicBezTo>
                  <a:cubicBezTo>
                    <a:pt x="396" y="4058"/>
                    <a:pt x="288" y="3969"/>
                    <a:pt x="224" y="3913"/>
                  </a:cubicBezTo>
                  <a:cubicBezTo>
                    <a:pt x="160" y="3857"/>
                    <a:pt x="107" y="3801"/>
                    <a:pt x="72" y="3769"/>
                  </a:cubicBezTo>
                  <a:cubicBezTo>
                    <a:pt x="37" y="3737"/>
                    <a:pt x="0" y="3771"/>
                    <a:pt x="16" y="3721"/>
                  </a:cubicBezTo>
                  <a:cubicBezTo>
                    <a:pt x="32" y="3671"/>
                    <a:pt x="136" y="3523"/>
                    <a:pt x="168" y="3471"/>
                  </a:cubicBezTo>
                  <a:close/>
                </a:path>
              </a:pathLst>
            </a:custGeom>
            <a:gradFill rotWithShape="1">
              <a:gsLst>
                <a:gs pos="0">
                  <a:srgbClr val="CC3399"/>
                </a:gs>
                <a:gs pos="50000">
                  <a:srgbClr val="FF66CC"/>
                </a:gs>
                <a:gs pos="100000">
                  <a:srgbClr val="CC3399"/>
                </a:gs>
              </a:gsLst>
              <a:lin ang="5400000" scaled="1"/>
            </a:gradFill>
            <a:ln w="952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642" name="Oval 6"/>
            <p:cNvSpPr>
              <a:spLocks noChangeArrowheads="1"/>
            </p:cNvSpPr>
            <p:nvPr/>
          </p:nvSpPr>
          <p:spPr bwMode="auto">
            <a:xfrm rot="2270846">
              <a:off x="1471" y="3262"/>
              <a:ext cx="73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43" name="Oval 7"/>
            <p:cNvSpPr>
              <a:spLocks noChangeArrowheads="1"/>
            </p:cNvSpPr>
            <p:nvPr/>
          </p:nvSpPr>
          <p:spPr bwMode="auto">
            <a:xfrm rot="2270846">
              <a:off x="1579" y="3122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44" name="Oval 8"/>
            <p:cNvSpPr>
              <a:spLocks noChangeArrowheads="1"/>
            </p:cNvSpPr>
            <p:nvPr/>
          </p:nvSpPr>
          <p:spPr bwMode="auto">
            <a:xfrm rot="2270846">
              <a:off x="1732" y="3077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45" name="Oval 9"/>
            <p:cNvSpPr>
              <a:spLocks noChangeArrowheads="1"/>
            </p:cNvSpPr>
            <p:nvPr/>
          </p:nvSpPr>
          <p:spPr bwMode="auto">
            <a:xfrm rot="2270846">
              <a:off x="1680" y="3230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46" name="Oval 10"/>
            <p:cNvSpPr>
              <a:spLocks noChangeArrowheads="1"/>
            </p:cNvSpPr>
            <p:nvPr/>
          </p:nvSpPr>
          <p:spPr bwMode="auto">
            <a:xfrm rot="2270846">
              <a:off x="1833" y="3184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47" name="Oval 11"/>
            <p:cNvSpPr>
              <a:spLocks noChangeArrowheads="1"/>
            </p:cNvSpPr>
            <p:nvPr/>
          </p:nvSpPr>
          <p:spPr bwMode="auto">
            <a:xfrm rot="2270846">
              <a:off x="1596" y="3388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48" name="Oval 12"/>
            <p:cNvSpPr>
              <a:spLocks noChangeArrowheads="1"/>
            </p:cNvSpPr>
            <p:nvPr/>
          </p:nvSpPr>
          <p:spPr bwMode="auto">
            <a:xfrm rot="2270846">
              <a:off x="1804" y="3356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49" name="Oval 13"/>
            <p:cNvSpPr>
              <a:spLocks noChangeArrowheads="1"/>
            </p:cNvSpPr>
            <p:nvPr/>
          </p:nvSpPr>
          <p:spPr bwMode="auto">
            <a:xfrm rot="2270846">
              <a:off x="1958" y="3311"/>
              <a:ext cx="72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50" name="Oval 14"/>
            <p:cNvSpPr>
              <a:spLocks noChangeArrowheads="1"/>
            </p:cNvSpPr>
            <p:nvPr/>
          </p:nvSpPr>
          <p:spPr bwMode="auto">
            <a:xfrm rot="2270846">
              <a:off x="1705" y="3519"/>
              <a:ext cx="73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51" name="Oval 15"/>
            <p:cNvSpPr>
              <a:spLocks noChangeArrowheads="1"/>
            </p:cNvSpPr>
            <p:nvPr/>
          </p:nvSpPr>
          <p:spPr bwMode="auto">
            <a:xfrm rot="2270846">
              <a:off x="1906" y="3495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52" name="Oval 16"/>
            <p:cNvSpPr>
              <a:spLocks noChangeArrowheads="1"/>
            </p:cNvSpPr>
            <p:nvPr/>
          </p:nvSpPr>
          <p:spPr bwMode="auto">
            <a:xfrm rot="2270846">
              <a:off x="2067" y="3442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53" name="Oval 17"/>
            <p:cNvSpPr>
              <a:spLocks noChangeArrowheads="1"/>
            </p:cNvSpPr>
            <p:nvPr/>
          </p:nvSpPr>
          <p:spPr bwMode="auto">
            <a:xfrm rot="2270846">
              <a:off x="1793" y="3675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54" name="Oval 18"/>
            <p:cNvSpPr>
              <a:spLocks noChangeArrowheads="1"/>
            </p:cNvSpPr>
            <p:nvPr/>
          </p:nvSpPr>
          <p:spPr bwMode="auto">
            <a:xfrm rot="2270846">
              <a:off x="2002" y="3644"/>
              <a:ext cx="72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55" name="Oval 19"/>
            <p:cNvSpPr>
              <a:spLocks noChangeArrowheads="1"/>
            </p:cNvSpPr>
            <p:nvPr/>
          </p:nvSpPr>
          <p:spPr bwMode="auto">
            <a:xfrm rot="2270846">
              <a:off x="2155" y="3600"/>
              <a:ext cx="73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56" name="Oval 20"/>
            <p:cNvSpPr>
              <a:spLocks noChangeArrowheads="1"/>
            </p:cNvSpPr>
            <p:nvPr/>
          </p:nvSpPr>
          <p:spPr bwMode="auto">
            <a:xfrm rot="2270846">
              <a:off x="1928" y="3840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57" name="Oval 21"/>
            <p:cNvSpPr>
              <a:spLocks noChangeArrowheads="1"/>
            </p:cNvSpPr>
            <p:nvPr/>
          </p:nvSpPr>
          <p:spPr bwMode="auto">
            <a:xfrm rot="2270846">
              <a:off x="2137" y="3808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58" name="Oval 22"/>
            <p:cNvSpPr>
              <a:spLocks noChangeArrowheads="1"/>
            </p:cNvSpPr>
            <p:nvPr/>
          </p:nvSpPr>
          <p:spPr bwMode="auto">
            <a:xfrm rot="2270846">
              <a:off x="2291" y="3764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59" name="Oval 23"/>
            <p:cNvSpPr>
              <a:spLocks noChangeArrowheads="1"/>
            </p:cNvSpPr>
            <p:nvPr/>
          </p:nvSpPr>
          <p:spPr bwMode="auto">
            <a:xfrm rot="2270846">
              <a:off x="2376" y="3890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60" name="Oval 24"/>
            <p:cNvSpPr>
              <a:spLocks noChangeArrowheads="1"/>
            </p:cNvSpPr>
            <p:nvPr/>
          </p:nvSpPr>
          <p:spPr bwMode="auto">
            <a:xfrm rot="2270846">
              <a:off x="2584" y="3858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61" name="Oval 25"/>
            <p:cNvSpPr>
              <a:spLocks noChangeArrowheads="1"/>
            </p:cNvSpPr>
            <p:nvPr/>
          </p:nvSpPr>
          <p:spPr bwMode="auto">
            <a:xfrm rot="2270846">
              <a:off x="2738" y="3814"/>
              <a:ext cx="73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62" name="Oval 26"/>
            <p:cNvSpPr>
              <a:spLocks noChangeArrowheads="1"/>
            </p:cNvSpPr>
            <p:nvPr/>
          </p:nvSpPr>
          <p:spPr bwMode="auto">
            <a:xfrm rot="2270846">
              <a:off x="2701" y="3964"/>
              <a:ext cx="73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63" name="Oval 27"/>
            <p:cNvSpPr>
              <a:spLocks noChangeArrowheads="1"/>
            </p:cNvSpPr>
            <p:nvPr/>
          </p:nvSpPr>
          <p:spPr bwMode="auto">
            <a:xfrm rot="2270846">
              <a:off x="2910" y="3932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64" name="Oval 28"/>
            <p:cNvSpPr>
              <a:spLocks noChangeArrowheads="1"/>
            </p:cNvSpPr>
            <p:nvPr/>
          </p:nvSpPr>
          <p:spPr bwMode="auto">
            <a:xfrm rot="2270846">
              <a:off x="3062" y="3888"/>
              <a:ext cx="73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65" name="Oval 29"/>
            <p:cNvSpPr>
              <a:spLocks noChangeArrowheads="1"/>
            </p:cNvSpPr>
            <p:nvPr/>
          </p:nvSpPr>
          <p:spPr bwMode="auto">
            <a:xfrm rot="2270846">
              <a:off x="3133" y="4016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66" name="Oval 30"/>
            <p:cNvSpPr>
              <a:spLocks noChangeArrowheads="1"/>
            </p:cNvSpPr>
            <p:nvPr/>
          </p:nvSpPr>
          <p:spPr bwMode="auto">
            <a:xfrm rot="2270846">
              <a:off x="3341" y="3984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67" name="Oval 31"/>
            <p:cNvSpPr>
              <a:spLocks noChangeArrowheads="1"/>
            </p:cNvSpPr>
            <p:nvPr/>
          </p:nvSpPr>
          <p:spPr bwMode="auto">
            <a:xfrm rot="2270846">
              <a:off x="3495" y="3940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68" name="Oval 32"/>
            <p:cNvSpPr>
              <a:spLocks noChangeArrowheads="1"/>
            </p:cNvSpPr>
            <p:nvPr/>
          </p:nvSpPr>
          <p:spPr bwMode="auto">
            <a:xfrm rot="2270846">
              <a:off x="2472" y="3666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69" name="Oval 33"/>
            <p:cNvSpPr>
              <a:spLocks noChangeArrowheads="1"/>
            </p:cNvSpPr>
            <p:nvPr/>
          </p:nvSpPr>
          <p:spPr bwMode="auto">
            <a:xfrm rot="2270846">
              <a:off x="2680" y="3635"/>
              <a:ext cx="73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70" name="Oval 34"/>
            <p:cNvSpPr>
              <a:spLocks noChangeArrowheads="1"/>
            </p:cNvSpPr>
            <p:nvPr/>
          </p:nvSpPr>
          <p:spPr bwMode="auto">
            <a:xfrm rot="2270846">
              <a:off x="2834" y="3589"/>
              <a:ext cx="72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71" name="Oval 35"/>
            <p:cNvSpPr>
              <a:spLocks noChangeArrowheads="1"/>
            </p:cNvSpPr>
            <p:nvPr/>
          </p:nvSpPr>
          <p:spPr bwMode="auto">
            <a:xfrm rot="2270846">
              <a:off x="2370" y="3527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72" name="Oval 36"/>
            <p:cNvSpPr>
              <a:spLocks noChangeArrowheads="1"/>
            </p:cNvSpPr>
            <p:nvPr/>
          </p:nvSpPr>
          <p:spPr bwMode="auto">
            <a:xfrm rot="2270846">
              <a:off x="2578" y="3496"/>
              <a:ext cx="73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73" name="Oval 37"/>
            <p:cNvSpPr>
              <a:spLocks noChangeArrowheads="1"/>
            </p:cNvSpPr>
            <p:nvPr/>
          </p:nvSpPr>
          <p:spPr bwMode="auto">
            <a:xfrm rot="2270846">
              <a:off x="2730" y="3450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74" name="Oval 38"/>
            <p:cNvSpPr>
              <a:spLocks noChangeArrowheads="1"/>
            </p:cNvSpPr>
            <p:nvPr/>
          </p:nvSpPr>
          <p:spPr bwMode="auto">
            <a:xfrm rot="2270846">
              <a:off x="2212" y="3374"/>
              <a:ext cx="72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75" name="Oval 39"/>
            <p:cNvSpPr>
              <a:spLocks noChangeArrowheads="1"/>
            </p:cNvSpPr>
            <p:nvPr/>
          </p:nvSpPr>
          <p:spPr bwMode="auto">
            <a:xfrm rot="2270846">
              <a:off x="2420" y="3343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76" name="Oval 40"/>
            <p:cNvSpPr>
              <a:spLocks noChangeArrowheads="1"/>
            </p:cNvSpPr>
            <p:nvPr/>
          </p:nvSpPr>
          <p:spPr bwMode="auto">
            <a:xfrm rot="2270846">
              <a:off x="2573" y="3299"/>
              <a:ext cx="73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77" name="Oval 41"/>
            <p:cNvSpPr>
              <a:spLocks noChangeArrowheads="1"/>
            </p:cNvSpPr>
            <p:nvPr/>
          </p:nvSpPr>
          <p:spPr bwMode="auto">
            <a:xfrm rot="2270846">
              <a:off x="2094" y="3239"/>
              <a:ext cx="73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78" name="Oval 42"/>
            <p:cNvSpPr>
              <a:spLocks noChangeArrowheads="1"/>
            </p:cNvSpPr>
            <p:nvPr/>
          </p:nvSpPr>
          <p:spPr bwMode="auto">
            <a:xfrm rot="2270846">
              <a:off x="2301" y="3207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79" name="Oval 43"/>
            <p:cNvSpPr>
              <a:spLocks noChangeArrowheads="1"/>
            </p:cNvSpPr>
            <p:nvPr/>
          </p:nvSpPr>
          <p:spPr bwMode="auto">
            <a:xfrm rot="2270846">
              <a:off x="1621" y="3661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80" name="Oval 44"/>
            <p:cNvSpPr>
              <a:spLocks noChangeArrowheads="1"/>
            </p:cNvSpPr>
            <p:nvPr/>
          </p:nvSpPr>
          <p:spPr bwMode="auto">
            <a:xfrm rot="2270846">
              <a:off x="3252" y="3812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81" name="Oval 45"/>
            <p:cNvSpPr>
              <a:spLocks noChangeArrowheads="1"/>
            </p:cNvSpPr>
            <p:nvPr/>
          </p:nvSpPr>
          <p:spPr bwMode="auto">
            <a:xfrm rot="2270846">
              <a:off x="3461" y="3780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82" name="Oval 46"/>
            <p:cNvSpPr>
              <a:spLocks noChangeArrowheads="1"/>
            </p:cNvSpPr>
            <p:nvPr/>
          </p:nvSpPr>
          <p:spPr bwMode="auto">
            <a:xfrm rot="2270846">
              <a:off x="3615" y="3735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83" name="Oval 47"/>
            <p:cNvSpPr>
              <a:spLocks noChangeArrowheads="1"/>
            </p:cNvSpPr>
            <p:nvPr/>
          </p:nvSpPr>
          <p:spPr bwMode="auto">
            <a:xfrm rot="2270846">
              <a:off x="2951" y="3741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84" name="Oval 48"/>
            <p:cNvSpPr>
              <a:spLocks noChangeArrowheads="1"/>
            </p:cNvSpPr>
            <p:nvPr/>
          </p:nvSpPr>
          <p:spPr bwMode="auto">
            <a:xfrm rot="2270846">
              <a:off x="3161" y="3711"/>
              <a:ext cx="73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85" name="Oval 49"/>
            <p:cNvSpPr>
              <a:spLocks noChangeArrowheads="1"/>
            </p:cNvSpPr>
            <p:nvPr/>
          </p:nvSpPr>
          <p:spPr bwMode="auto">
            <a:xfrm rot="2270846">
              <a:off x="3313" y="3665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86" name="Oval 50"/>
            <p:cNvSpPr>
              <a:spLocks noChangeArrowheads="1"/>
            </p:cNvSpPr>
            <p:nvPr/>
          </p:nvSpPr>
          <p:spPr bwMode="auto">
            <a:xfrm rot="2270846">
              <a:off x="2993" y="3536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87" name="Oval 51"/>
            <p:cNvSpPr>
              <a:spLocks noChangeArrowheads="1"/>
            </p:cNvSpPr>
            <p:nvPr/>
          </p:nvSpPr>
          <p:spPr bwMode="auto">
            <a:xfrm rot="2270846">
              <a:off x="3202" y="3504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88" name="Oval 52"/>
            <p:cNvSpPr>
              <a:spLocks noChangeArrowheads="1"/>
            </p:cNvSpPr>
            <p:nvPr/>
          </p:nvSpPr>
          <p:spPr bwMode="auto">
            <a:xfrm rot="2270846">
              <a:off x="3355" y="3459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89" name="Oval 53"/>
            <p:cNvSpPr>
              <a:spLocks noChangeArrowheads="1"/>
            </p:cNvSpPr>
            <p:nvPr/>
          </p:nvSpPr>
          <p:spPr bwMode="auto">
            <a:xfrm rot="2270846">
              <a:off x="3478" y="3555"/>
              <a:ext cx="72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90" name="Oval 54"/>
            <p:cNvSpPr>
              <a:spLocks noChangeArrowheads="1"/>
            </p:cNvSpPr>
            <p:nvPr/>
          </p:nvSpPr>
          <p:spPr bwMode="auto">
            <a:xfrm rot="2270846">
              <a:off x="3703" y="3892"/>
              <a:ext cx="72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91" name="Oval 55"/>
            <p:cNvSpPr>
              <a:spLocks noChangeArrowheads="1"/>
            </p:cNvSpPr>
            <p:nvPr/>
          </p:nvSpPr>
          <p:spPr bwMode="auto">
            <a:xfrm rot="2270846">
              <a:off x="2928" y="3366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92" name="Oval 56"/>
            <p:cNvSpPr>
              <a:spLocks noChangeArrowheads="1"/>
            </p:cNvSpPr>
            <p:nvPr/>
          </p:nvSpPr>
          <p:spPr bwMode="auto">
            <a:xfrm rot="2270846">
              <a:off x="2725" y="3238"/>
              <a:ext cx="73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93" name="Oval 57"/>
            <p:cNvSpPr>
              <a:spLocks noChangeArrowheads="1"/>
            </p:cNvSpPr>
            <p:nvPr/>
          </p:nvSpPr>
          <p:spPr bwMode="auto">
            <a:xfrm rot="2270846">
              <a:off x="3152" y="3316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94" name="Oval 58"/>
            <p:cNvSpPr>
              <a:spLocks noChangeArrowheads="1"/>
            </p:cNvSpPr>
            <p:nvPr/>
          </p:nvSpPr>
          <p:spPr bwMode="auto">
            <a:xfrm rot="2270846">
              <a:off x="3619" y="3425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95" name="Oval 59"/>
            <p:cNvSpPr>
              <a:spLocks noChangeArrowheads="1"/>
            </p:cNvSpPr>
            <p:nvPr/>
          </p:nvSpPr>
          <p:spPr bwMode="auto">
            <a:xfrm rot="2270846">
              <a:off x="3415" y="3282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96" name="Oval 60"/>
            <p:cNvSpPr>
              <a:spLocks noChangeArrowheads="1"/>
            </p:cNvSpPr>
            <p:nvPr/>
          </p:nvSpPr>
          <p:spPr bwMode="auto">
            <a:xfrm rot="2270846">
              <a:off x="3945" y="3411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97" name="Oval 61"/>
            <p:cNvSpPr>
              <a:spLocks noChangeArrowheads="1"/>
            </p:cNvSpPr>
            <p:nvPr/>
          </p:nvSpPr>
          <p:spPr bwMode="auto">
            <a:xfrm rot="2270846">
              <a:off x="3742" y="3267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98" name="Oval 62"/>
            <p:cNvSpPr>
              <a:spLocks noChangeArrowheads="1"/>
            </p:cNvSpPr>
            <p:nvPr/>
          </p:nvSpPr>
          <p:spPr bwMode="auto">
            <a:xfrm rot="2270846">
              <a:off x="3750" y="3543"/>
              <a:ext cx="73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99" name="Oval 63"/>
            <p:cNvSpPr>
              <a:spLocks noChangeArrowheads="1"/>
            </p:cNvSpPr>
            <p:nvPr/>
          </p:nvSpPr>
          <p:spPr bwMode="auto">
            <a:xfrm rot="2270846">
              <a:off x="4139" y="3636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700" name="Oval 64"/>
            <p:cNvSpPr>
              <a:spLocks noChangeArrowheads="1"/>
            </p:cNvSpPr>
            <p:nvPr/>
          </p:nvSpPr>
          <p:spPr bwMode="auto">
            <a:xfrm rot="2270846">
              <a:off x="4134" y="3439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701" name="Oval 65"/>
            <p:cNvSpPr>
              <a:spLocks noChangeArrowheads="1"/>
            </p:cNvSpPr>
            <p:nvPr/>
          </p:nvSpPr>
          <p:spPr bwMode="auto">
            <a:xfrm rot="2270846">
              <a:off x="4104" y="3207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702" name="Oval 66"/>
            <p:cNvSpPr>
              <a:spLocks noChangeArrowheads="1"/>
            </p:cNvSpPr>
            <p:nvPr/>
          </p:nvSpPr>
          <p:spPr bwMode="auto">
            <a:xfrm rot="2270846">
              <a:off x="1297" y="2977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703" name="Oval 67"/>
            <p:cNvSpPr>
              <a:spLocks noChangeArrowheads="1"/>
            </p:cNvSpPr>
            <p:nvPr/>
          </p:nvSpPr>
          <p:spPr bwMode="auto">
            <a:xfrm rot="2270846">
              <a:off x="1036" y="2908"/>
              <a:ext cx="72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704" name="Oval 68"/>
            <p:cNvSpPr>
              <a:spLocks noChangeArrowheads="1"/>
            </p:cNvSpPr>
            <p:nvPr/>
          </p:nvSpPr>
          <p:spPr bwMode="auto">
            <a:xfrm rot="2270846">
              <a:off x="1136" y="3135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705" name="Oval 69"/>
            <p:cNvSpPr>
              <a:spLocks noChangeArrowheads="1"/>
            </p:cNvSpPr>
            <p:nvPr/>
          </p:nvSpPr>
          <p:spPr bwMode="auto">
            <a:xfrm rot="2270846">
              <a:off x="1278" y="3290"/>
              <a:ext cx="73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706" name="Oval 70"/>
            <p:cNvSpPr>
              <a:spLocks noChangeArrowheads="1"/>
            </p:cNvSpPr>
            <p:nvPr/>
          </p:nvSpPr>
          <p:spPr bwMode="auto">
            <a:xfrm rot="2270846">
              <a:off x="1446" y="3480"/>
              <a:ext cx="72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707" name="Oval 71"/>
            <p:cNvSpPr>
              <a:spLocks noChangeArrowheads="1"/>
            </p:cNvSpPr>
            <p:nvPr/>
          </p:nvSpPr>
          <p:spPr bwMode="auto">
            <a:xfrm rot="2270846">
              <a:off x="807" y="2880"/>
              <a:ext cx="73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708" name="Oval 72"/>
            <p:cNvSpPr>
              <a:spLocks noChangeArrowheads="1"/>
            </p:cNvSpPr>
            <p:nvPr/>
          </p:nvSpPr>
          <p:spPr bwMode="auto">
            <a:xfrm rot="2270846">
              <a:off x="1218" y="3452"/>
              <a:ext cx="73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709" name="Oval 73"/>
            <p:cNvSpPr>
              <a:spLocks noChangeArrowheads="1"/>
            </p:cNvSpPr>
            <p:nvPr/>
          </p:nvSpPr>
          <p:spPr bwMode="auto">
            <a:xfrm rot="2270846">
              <a:off x="599" y="2896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710" name="Oval 74"/>
            <p:cNvSpPr>
              <a:spLocks noChangeArrowheads="1"/>
            </p:cNvSpPr>
            <p:nvPr/>
          </p:nvSpPr>
          <p:spPr bwMode="auto">
            <a:xfrm rot="2270846">
              <a:off x="1009" y="3468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711" name="Oval 75"/>
            <p:cNvSpPr>
              <a:spLocks noChangeArrowheads="1"/>
            </p:cNvSpPr>
            <p:nvPr/>
          </p:nvSpPr>
          <p:spPr bwMode="auto">
            <a:xfrm rot="2270846">
              <a:off x="420" y="2905"/>
              <a:ext cx="72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712" name="Oval 76"/>
            <p:cNvSpPr>
              <a:spLocks noChangeArrowheads="1"/>
            </p:cNvSpPr>
            <p:nvPr/>
          </p:nvSpPr>
          <p:spPr bwMode="auto">
            <a:xfrm rot="2270846">
              <a:off x="750" y="3089"/>
              <a:ext cx="73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713" name="Oval 77"/>
            <p:cNvSpPr>
              <a:spLocks noChangeArrowheads="1"/>
            </p:cNvSpPr>
            <p:nvPr/>
          </p:nvSpPr>
          <p:spPr bwMode="auto">
            <a:xfrm rot="2270846">
              <a:off x="928" y="3047"/>
              <a:ext cx="72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714" name="Oval 78"/>
            <p:cNvSpPr>
              <a:spLocks noChangeArrowheads="1"/>
            </p:cNvSpPr>
            <p:nvPr/>
          </p:nvSpPr>
          <p:spPr bwMode="auto">
            <a:xfrm rot="2270846">
              <a:off x="989" y="3274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715" name="Oval 79"/>
            <p:cNvSpPr>
              <a:spLocks noChangeArrowheads="1"/>
            </p:cNvSpPr>
            <p:nvPr/>
          </p:nvSpPr>
          <p:spPr bwMode="auto">
            <a:xfrm rot="2270846">
              <a:off x="495" y="3113"/>
              <a:ext cx="72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716" name="Oval 80"/>
            <p:cNvSpPr>
              <a:spLocks noChangeArrowheads="1"/>
            </p:cNvSpPr>
            <p:nvPr/>
          </p:nvSpPr>
          <p:spPr bwMode="auto">
            <a:xfrm rot="2270846">
              <a:off x="222" y="3006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717" name="Oval 81"/>
            <p:cNvSpPr>
              <a:spLocks noChangeArrowheads="1"/>
            </p:cNvSpPr>
            <p:nvPr/>
          </p:nvSpPr>
          <p:spPr bwMode="auto">
            <a:xfrm rot="2270846">
              <a:off x="257" y="3182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718" name="Oval 82"/>
            <p:cNvSpPr>
              <a:spLocks noChangeArrowheads="1"/>
            </p:cNvSpPr>
            <p:nvPr/>
          </p:nvSpPr>
          <p:spPr bwMode="auto">
            <a:xfrm rot="2270846">
              <a:off x="236" y="3344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719" name="Oval 83"/>
            <p:cNvSpPr>
              <a:spLocks noChangeArrowheads="1"/>
            </p:cNvSpPr>
            <p:nvPr/>
          </p:nvSpPr>
          <p:spPr bwMode="auto">
            <a:xfrm rot="2270846">
              <a:off x="337" y="3468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720" name="Oval 84"/>
            <p:cNvSpPr>
              <a:spLocks noChangeArrowheads="1"/>
            </p:cNvSpPr>
            <p:nvPr/>
          </p:nvSpPr>
          <p:spPr bwMode="auto">
            <a:xfrm rot="2270846">
              <a:off x="539" y="3326"/>
              <a:ext cx="72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721" name="Oval 85"/>
            <p:cNvSpPr>
              <a:spLocks noChangeArrowheads="1"/>
            </p:cNvSpPr>
            <p:nvPr/>
          </p:nvSpPr>
          <p:spPr bwMode="auto">
            <a:xfrm rot="2270846">
              <a:off x="763" y="3293"/>
              <a:ext cx="73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722" name="Freeform 86"/>
            <p:cNvSpPr>
              <a:spLocks/>
            </p:cNvSpPr>
            <p:nvPr/>
          </p:nvSpPr>
          <p:spPr bwMode="auto">
            <a:xfrm>
              <a:off x="3936" y="2830"/>
              <a:ext cx="1104" cy="1178"/>
            </a:xfrm>
            <a:custGeom>
              <a:avLst/>
              <a:gdLst>
                <a:gd name="T0" fmla="*/ 360 w 1104"/>
                <a:gd name="T1" fmla="*/ 98 h 1178"/>
                <a:gd name="T2" fmla="*/ 0 w 1104"/>
                <a:gd name="T3" fmla="*/ 1066 h 1178"/>
                <a:gd name="T4" fmla="*/ 800 w 1104"/>
                <a:gd name="T5" fmla="*/ 1178 h 1178"/>
                <a:gd name="T6" fmla="*/ 1104 w 1104"/>
                <a:gd name="T7" fmla="*/ 234 h 1178"/>
                <a:gd name="T8" fmla="*/ 1070 w 1104"/>
                <a:gd name="T9" fmla="*/ 160 h 1178"/>
                <a:gd name="T10" fmla="*/ 1038 w 1104"/>
                <a:gd name="T11" fmla="*/ 124 h 1178"/>
                <a:gd name="T12" fmla="*/ 994 w 1104"/>
                <a:gd name="T13" fmla="*/ 100 h 1178"/>
                <a:gd name="T14" fmla="*/ 950 w 1104"/>
                <a:gd name="T15" fmla="*/ 76 h 1178"/>
                <a:gd name="T16" fmla="*/ 922 w 1104"/>
                <a:gd name="T17" fmla="*/ 60 h 1178"/>
                <a:gd name="T18" fmla="*/ 870 w 1104"/>
                <a:gd name="T19" fmla="*/ 36 h 1178"/>
                <a:gd name="T20" fmla="*/ 822 w 1104"/>
                <a:gd name="T21" fmla="*/ 20 h 1178"/>
                <a:gd name="T22" fmla="*/ 766 w 1104"/>
                <a:gd name="T23" fmla="*/ 4 h 1178"/>
                <a:gd name="T24" fmla="*/ 694 w 1104"/>
                <a:gd name="T25" fmla="*/ 0 h 1178"/>
                <a:gd name="T26" fmla="*/ 622 w 1104"/>
                <a:gd name="T27" fmla="*/ 12 h 1178"/>
                <a:gd name="T28" fmla="*/ 526 w 1104"/>
                <a:gd name="T29" fmla="*/ 24 h 1178"/>
                <a:gd name="T30" fmla="*/ 454 w 1104"/>
                <a:gd name="T31" fmla="*/ 48 h 1178"/>
                <a:gd name="T32" fmla="*/ 406 w 1104"/>
                <a:gd name="T33" fmla="*/ 76 h 1178"/>
                <a:gd name="T34" fmla="*/ 362 w 1104"/>
                <a:gd name="T35" fmla="*/ 100 h 117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104" h="1178">
                  <a:moveTo>
                    <a:pt x="360" y="98"/>
                  </a:moveTo>
                  <a:lnTo>
                    <a:pt x="0" y="1066"/>
                  </a:lnTo>
                  <a:lnTo>
                    <a:pt x="800" y="1178"/>
                  </a:lnTo>
                  <a:lnTo>
                    <a:pt x="1104" y="234"/>
                  </a:lnTo>
                  <a:lnTo>
                    <a:pt x="1070" y="160"/>
                  </a:lnTo>
                  <a:lnTo>
                    <a:pt x="1038" y="124"/>
                  </a:lnTo>
                  <a:lnTo>
                    <a:pt x="994" y="100"/>
                  </a:lnTo>
                  <a:lnTo>
                    <a:pt x="950" y="76"/>
                  </a:lnTo>
                  <a:lnTo>
                    <a:pt x="922" y="60"/>
                  </a:lnTo>
                  <a:lnTo>
                    <a:pt x="870" y="36"/>
                  </a:lnTo>
                  <a:lnTo>
                    <a:pt x="822" y="20"/>
                  </a:lnTo>
                  <a:lnTo>
                    <a:pt x="766" y="4"/>
                  </a:lnTo>
                  <a:lnTo>
                    <a:pt x="694" y="0"/>
                  </a:lnTo>
                  <a:lnTo>
                    <a:pt x="622" y="12"/>
                  </a:lnTo>
                  <a:lnTo>
                    <a:pt x="526" y="24"/>
                  </a:lnTo>
                  <a:lnTo>
                    <a:pt x="454" y="48"/>
                  </a:lnTo>
                  <a:lnTo>
                    <a:pt x="406" y="76"/>
                  </a:lnTo>
                  <a:lnTo>
                    <a:pt x="362" y="100"/>
                  </a:lnTo>
                </a:path>
              </a:pathLst>
            </a:custGeom>
            <a:solidFill>
              <a:srgbClr val="FF4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23" name="Oval 87"/>
            <p:cNvSpPr>
              <a:spLocks noChangeArrowheads="1"/>
            </p:cNvSpPr>
            <p:nvPr/>
          </p:nvSpPr>
          <p:spPr bwMode="auto">
            <a:xfrm rot="2270846">
              <a:off x="4320" y="2976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724" name="Oval 88"/>
            <p:cNvSpPr>
              <a:spLocks noChangeArrowheads="1"/>
            </p:cNvSpPr>
            <p:nvPr/>
          </p:nvSpPr>
          <p:spPr bwMode="auto">
            <a:xfrm rot="2270846">
              <a:off x="4512" y="2928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725" name="Oval 89"/>
            <p:cNvSpPr>
              <a:spLocks noChangeArrowheads="1"/>
            </p:cNvSpPr>
            <p:nvPr/>
          </p:nvSpPr>
          <p:spPr bwMode="auto">
            <a:xfrm rot="2270846">
              <a:off x="4752" y="2928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726" name="Oval 90"/>
            <p:cNvSpPr>
              <a:spLocks noChangeArrowheads="1"/>
            </p:cNvSpPr>
            <p:nvPr/>
          </p:nvSpPr>
          <p:spPr bwMode="auto">
            <a:xfrm rot="2270846">
              <a:off x="4632" y="3024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727" name="Oval 91"/>
            <p:cNvSpPr>
              <a:spLocks noChangeArrowheads="1"/>
            </p:cNvSpPr>
            <p:nvPr/>
          </p:nvSpPr>
          <p:spPr bwMode="auto">
            <a:xfrm rot="2270846">
              <a:off x="4752" y="3264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728" name="Oval 92"/>
            <p:cNvSpPr>
              <a:spLocks noChangeArrowheads="1"/>
            </p:cNvSpPr>
            <p:nvPr/>
          </p:nvSpPr>
          <p:spPr bwMode="auto">
            <a:xfrm rot="2270846">
              <a:off x="4560" y="3216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729" name="Oval 93"/>
            <p:cNvSpPr>
              <a:spLocks noChangeArrowheads="1"/>
            </p:cNvSpPr>
            <p:nvPr/>
          </p:nvSpPr>
          <p:spPr bwMode="auto">
            <a:xfrm rot="2270846">
              <a:off x="4272" y="3264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730" name="Oval 94"/>
            <p:cNvSpPr>
              <a:spLocks noChangeArrowheads="1"/>
            </p:cNvSpPr>
            <p:nvPr/>
          </p:nvSpPr>
          <p:spPr bwMode="auto">
            <a:xfrm rot="2270846">
              <a:off x="4416" y="3072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731" name="Oval 95"/>
            <p:cNvSpPr>
              <a:spLocks noChangeArrowheads="1"/>
            </p:cNvSpPr>
            <p:nvPr/>
          </p:nvSpPr>
          <p:spPr bwMode="auto">
            <a:xfrm rot="2270846">
              <a:off x="4848" y="3120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732" name="Oval 96"/>
            <p:cNvSpPr>
              <a:spLocks noChangeArrowheads="1"/>
            </p:cNvSpPr>
            <p:nvPr/>
          </p:nvSpPr>
          <p:spPr bwMode="auto">
            <a:xfrm rot="2270846">
              <a:off x="4416" y="3312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733" name="Oval 97"/>
            <p:cNvSpPr>
              <a:spLocks noChangeArrowheads="1"/>
            </p:cNvSpPr>
            <p:nvPr/>
          </p:nvSpPr>
          <p:spPr bwMode="auto">
            <a:xfrm rot="2270846">
              <a:off x="4176" y="3456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734" name="Oval 98"/>
            <p:cNvSpPr>
              <a:spLocks noChangeArrowheads="1"/>
            </p:cNvSpPr>
            <p:nvPr/>
          </p:nvSpPr>
          <p:spPr bwMode="auto">
            <a:xfrm rot="2270846">
              <a:off x="4560" y="3360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735" name="Oval 99"/>
            <p:cNvSpPr>
              <a:spLocks noChangeArrowheads="1"/>
            </p:cNvSpPr>
            <p:nvPr/>
          </p:nvSpPr>
          <p:spPr bwMode="auto">
            <a:xfrm rot="2270846">
              <a:off x="4464" y="3552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736" name="Oval 100"/>
            <p:cNvSpPr>
              <a:spLocks noChangeArrowheads="1"/>
            </p:cNvSpPr>
            <p:nvPr/>
          </p:nvSpPr>
          <p:spPr bwMode="auto">
            <a:xfrm rot="2270846">
              <a:off x="4752" y="3504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737" name="Oval 101"/>
            <p:cNvSpPr>
              <a:spLocks noChangeArrowheads="1"/>
            </p:cNvSpPr>
            <p:nvPr/>
          </p:nvSpPr>
          <p:spPr bwMode="auto">
            <a:xfrm rot="2270846">
              <a:off x="4320" y="3456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3738" name="Group 102"/>
            <p:cNvGrpSpPr>
              <a:grpSpLocks/>
            </p:cNvGrpSpPr>
            <p:nvPr/>
          </p:nvGrpSpPr>
          <p:grpSpPr bwMode="auto">
            <a:xfrm>
              <a:off x="3925" y="3648"/>
              <a:ext cx="827" cy="576"/>
              <a:chOff x="3925" y="3648"/>
              <a:chExt cx="827" cy="576"/>
            </a:xfrm>
          </p:grpSpPr>
          <p:sp>
            <p:nvSpPr>
              <p:cNvPr id="23739" name="Oval 103"/>
              <p:cNvSpPr>
                <a:spLocks noChangeArrowheads="1"/>
              </p:cNvSpPr>
              <p:nvPr/>
            </p:nvSpPr>
            <p:spPr bwMode="auto">
              <a:xfrm rot="2270846">
                <a:off x="3925" y="3724"/>
                <a:ext cx="73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740" name="Oval 104"/>
              <p:cNvSpPr>
                <a:spLocks noChangeArrowheads="1"/>
              </p:cNvSpPr>
              <p:nvPr/>
            </p:nvSpPr>
            <p:spPr bwMode="auto">
              <a:xfrm rot="2270846">
                <a:off x="4107" y="3821"/>
                <a:ext cx="73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741" name="Freeform 105"/>
              <p:cNvSpPr>
                <a:spLocks/>
              </p:cNvSpPr>
              <p:nvPr/>
            </p:nvSpPr>
            <p:spPr bwMode="auto">
              <a:xfrm rot="-1470790">
                <a:off x="3936" y="3696"/>
                <a:ext cx="816" cy="528"/>
              </a:xfrm>
              <a:custGeom>
                <a:avLst/>
                <a:gdLst>
                  <a:gd name="T0" fmla="*/ 75 w 152"/>
                  <a:gd name="T1" fmla="*/ 53 h 119"/>
                  <a:gd name="T2" fmla="*/ 591 w 152"/>
                  <a:gd name="T3" fmla="*/ 71 h 119"/>
                  <a:gd name="T4" fmla="*/ 741 w 152"/>
                  <a:gd name="T5" fmla="*/ 479 h 119"/>
                  <a:gd name="T6" fmla="*/ 140 w 152"/>
                  <a:gd name="T7" fmla="*/ 373 h 119"/>
                  <a:gd name="T8" fmla="*/ 75 w 152"/>
                  <a:gd name="T9" fmla="*/ 53 h 1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2" h="119">
                    <a:moveTo>
                      <a:pt x="14" y="12"/>
                    </a:moveTo>
                    <a:cubicBezTo>
                      <a:pt x="28" y="1"/>
                      <a:pt x="89" y="0"/>
                      <a:pt x="110" y="16"/>
                    </a:cubicBezTo>
                    <a:cubicBezTo>
                      <a:pt x="131" y="32"/>
                      <a:pt x="152" y="97"/>
                      <a:pt x="138" y="108"/>
                    </a:cubicBezTo>
                    <a:cubicBezTo>
                      <a:pt x="124" y="119"/>
                      <a:pt x="48" y="101"/>
                      <a:pt x="26" y="84"/>
                    </a:cubicBezTo>
                    <a:cubicBezTo>
                      <a:pt x="4" y="67"/>
                      <a:pt x="0" y="23"/>
                      <a:pt x="14" y="12"/>
                    </a:cubicBezTo>
                    <a:close/>
                  </a:path>
                </a:pathLst>
              </a:custGeom>
              <a:solidFill>
                <a:srgbClr val="FF4FFF"/>
              </a:solidFill>
              <a:ln w="63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42" name="Freeform 106"/>
              <p:cNvSpPr>
                <a:spLocks/>
              </p:cNvSpPr>
              <p:nvPr/>
            </p:nvSpPr>
            <p:spPr bwMode="auto">
              <a:xfrm rot="-1470790">
                <a:off x="3986" y="3746"/>
                <a:ext cx="713" cy="436"/>
              </a:xfrm>
              <a:custGeom>
                <a:avLst/>
                <a:gdLst>
                  <a:gd name="T0" fmla="*/ 66 w 152"/>
                  <a:gd name="T1" fmla="*/ 44 h 119"/>
                  <a:gd name="T2" fmla="*/ 516 w 152"/>
                  <a:gd name="T3" fmla="*/ 59 h 119"/>
                  <a:gd name="T4" fmla="*/ 647 w 152"/>
                  <a:gd name="T5" fmla="*/ 396 h 119"/>
                  <a:gd name="T6" fmla="*/ 122 w 152"/>
                  <a:gd name="T7" fmla="*/ 308 h 119"/>
                  <a:gd name="T8" fmla="*/ 66 w 152"/>
                  <a:gd name="T9" fmla="*/ 44 h 1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2" h="119">
                    <a:moveTo>
                      <a:pt x="14" y="12"/>
                    </a:moveTo>
                    <a:cubicBezTo>
                      <a:pt x="28" y="1"/>
                      <a:pt x="89" y="0"/>
                      <a:pt x="110" y="16"/>
                    </a:cubicBezTo>
                    <a:cubicBezTo>
                      <a:pt x="131" y="32"/>
                      <a:pt x="152" y="97"/>
                      <a:pt x="138" y="108"/>
                    </a:cubicBezTo>
                    <a:cubicBezTo>
                      <a:pt x="124" y="119"/>
                      <a:pt x="48" y="101"/>
                      <a:pt x="26" y="84"/>
                    </a:cubicBezTo>
                    <a:cubicBezTo>
                      <a:pt x="4" y="67"/>
                      <a:pt x="0" y="23"/>
                      <a:pt x="14" y="12"/>
                    </a:cubicBezTo>
                    <a:close/>
                  </a:path>
                </a:pathLst>
              </a:custGeom>
              <a:noFill/>
              <a:ln w="63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4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43" name="Freeform 107"/>
              <p:cNvSpPr>
                <a:spLocks/>
              </p:cNvSpPr>
              <p:nvPr/>
            </p:nvSpPr>
            <p:spPr bwMode="auto">
              <a:xfrm rot="-1470790">
                <a:off x="4033" y="3799"/>
                <a:ext cx="579" cy="328"/>
              </a:xfrm>
              <a:custGeom>
                <a:avLst/>
                <a:gdLst>
                  <a:gd name="T0" fmla="*/ 53 w 152"/>
                  <a:gd name="T1" fmla="*/ 33 h 119"/>
                  <a:gd name="T2" fmla="*/ 419 w 152"/>
                  <a:gd name="T3" fmla="*/ 44 h 119"/>
                  <a:gd name="T4" fmla="*/ 526 w 152"/>
                  <a:gd name="T5" fmla="*/ 298 h 119"/>
                  <a:gd name="T6" fmla="*/ 99 w 152"/>
                  <a:gd name="T7" fmla="*/ 232 h 119"/>
                  <a:gd name="T8" fmla="*/ 53 w 152"/>
                  <a:gd name="T9" fmla="*/ 33 h 1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2" h="119">
                    <a:moveTo>
                      <a:pt x="14" y="12"/>
                    </a:moveTo>
                    <a:cubicBezTo>
                      <a:pt x="28" y="1"/>
                      <a:pt x="89" y="0"/>
                      <a:pt x="110" y="16"/>
                    </a:cubicBezTo>
                    <a:cubicBezTo>
                      <a:pt x="131" y="32"/>
                      <a:pt x="152" y="97"/>
                      <a:pt x="138" y="108"/>
                    </a:cubicBezTo>
                    <a:cubicBezTo>
                      <a:pt x="124" y="119"/>
                      <a:pt x="48" y="101"/>
                      <a:pt x="26" y="84"/>
                    </a:cubicBezTo>
                    <a:cubicBezTo>
                      <a:pt x="4" y="67"/>
                      <a:pt x="0" y="23"/>
                      <a:pt x="14" y="12"/>
                    </a:cubicBezTo>
                    <a:close/>
                  </a:path>
                </a:pathLst>
              </a:custGeom>
              <a:noFill/>
              <a:ln w="63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4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44" name="Freeform 108"/>
              <p:cNvSpPr>
                <a:spLocks/>
              </p:cNvSpPr>
              <p:nvPr/>
            </p:nvSpPr>
            <p:spPr bwMode="auto">
              <a:xfrm rot="-1470790">
                <a:off x="4080" y="3840"/>
                <a:ext cx="471" cy="241"/>
              </a:xfrm>
              <a:custGeom>
                <a:avLst/>
                <a:gdLst>
                  <a:gd name="T0" fmla="*/ 43 w 152"/>
                  <a:gd name="T1" fmla="*/ 24 h 119"/>
                  <a:gd name="T2" fmla="*/ 341 w 152"/>
                  <a:gd name="T3" fmla="*/ 32 h 119"/>
                  <a:gd name="T4" fmla="*/ 428 w 152"/>
                  <a:gd name="T5" fmla="*/ 219 h 119"/>
                  <a:gd name="T6" fmla="*/ 81 w 152"/>
                  <a:gd name="T7" fmla="*/ 170 h 119"/>
                  <a:gd name="T8" fmla="*/ 43 w 152"/>
                  <a:gd name="T9" fmla="*/ 24 h 1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2" h="119">
                    <a:moveTo>
                      <a:pt x="14" y="12"/>
                    </a:moveTo>
                    <a:cubicBezTo>
                      <a:pt x="28" y="1"/>
                      <a:pt x="89" y="0"/>
                      <a:pt x="110" y="16"/>
                    </a:cubicBezTo>
                    <a:cubicBezTo>
                      <a:pt x="131" y="32"/>
                      <a:pt x="152" y="97"/>
                      <a:pt x="138" y="108"/>
                    </a:cubicBezTo>
                    <a:cubicBezTo>
                      <a:pt x="124" y="119"/>
                      <a:pt x="48" y="101"/>
                      <a:pt x="26" y="84"/>
                    </a:cubicBezTo>
                    <a:cubicBezTo>
                      <a:pt x="4" y="67"/>
                      <a:pt x="0" y="23"/>
                      <a:pt x="14" y="12"/>
                    </a:cubicBezTo>
                    <a:close/>
                  </a:path>
                </a:pathLst>
              </a:custGeom>
              <a:noFill/>
              <a:ln w="63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4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45" name="Oval 109"/>
              <p:cNvSpPr>
                <a:spLocks noChangeArrowheads="1"/>
              </p:cNvSpPr>
              <p:nvPr/>
            </p:nvSpPr>
            <p:spPr bwMode="auto">
              <a:xfrm rot="2270846">
                <a:off x="4656" y="3696"/>
                <a:ext cx="72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746" name="Oval 110"/>
              <p:cNvSpPr>
                <a:spLocks noChangeArrowheads="1"/>
              </p:cNvSpPr>
              <p:nvPr/>
            </p:nvSpPr>
            <p:spPr bwMode="auto">
              <a:xfrm rot="2270846">
                <a:off x="4128" y="3648"/>
                <a:ext cx="72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747" name="Freeform 111"/>
              <p:cNvSpPr>
                <a:spLocks/>
              </p:cNvSpPr>
              <p:nvPr/>
            </p:nvSpPr>
            <p:spPr bwMode="auto">
              <a:xfrm rot="-1470790">
                <a:off x="4127" y="3877"/>
                <a:ext cx="384" cy="154"/>
              </a:xfrm>
              <a:custGeom>
                <a:avLst/>
                <a:gdLst>
                  <a:gd name="T0" fmla="*/ 35 w 152"/>
                  <a:gd name="T1" fmla="*/ 16 h 119"/>
                  <a:gd name="T2" fmla="*/ 278 w 152"/>
                  <a:gd name="T3" fmla="*/ 21 h 119"/>
                  <a:gd name="T4" fmla="*/ 349 w 152"/>
                  <a:gd name="T5" fmla="*/ 140 h 119"/>
                  <a:gd name="T6" fmla="*/ 66 w 152"/>
                  <a:gd name="T7" fmla="*/ 109 h 119"/>
                  <a:gd name="T8" fmla="*/ 35 w 152"/>
                  <a:gd name="T9" fmla="*/ 16 h 1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2" h="119">
                    <a:moveTo>
                      <a:pt x="14" y="12"/>
                    </a:moveTo>
                    <a:cubicBezTo>
                      <a:pt x="28" y="1"/>
                      <a:pt x="89" y="0"/>
                      <a:pt x="110" y="16"/>
                    </a:cubicBezTo>
                    <a:cubicBezTo>
                      <a:pt x="131" y="32"/>
                      <a:pt x="152" y="97"/>
                      <a:pt x="138" y="108"/>
                    </a:cubicBezTo>
                    <a:cubicBezTo>
                      <a:pt x="124" y="119"/>
                      <a:pt x="48" y="101"/>
                      <a:pt x="26" y="84"/>
                    </a:cubicBezTo>
                    <a:cubicBezTo>
                      <a:pt x="4" y="67"/>
                      <a:pt x="0" y="23"/>
                      <a:pt x="14" y="12"/>
                    </a:cubicBezTo>
                    <a:close/>
                  </a:path>
                </a:pathLst>
              </a:custGeom>
              <a:noFill/>
              <a:ln w="63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4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48" name="Freeform 112"/>
              <p:cNvSpPr>
                <a:spLocks/>
              </p:cNvSpPr>
              <p:nvPr/>
            </p:nvSpPr>
            <p:spPr bwMode="auto">
              <a:xfrm rot="-1470790">
                <a:off x="4168" y="3910"/>
                <a:ext cx="288" cy="96"/>
              </a:xfrm>
              <a:custGeom>
                <a:avLst/>
                <a:gdLst>
                  <a:gd name="T0" fmla="*/ 27 w 152"/>
                  <a:gd name="T1" fmla="*/ 10 h 119"/>
                  <a:gd name="T2" fmla="*/ 208 w 152"/>
                  <a:gd name="T3" fmla="*/ 13 h 119"/>
                  <a:gd name="T4" fmla="*/ 261 w 152"/>
                  <a:gd name="T5" fmla="*/ 87 h 119"/>
                  <a:gd name="T6" fmla="*/ 49 w 152"/>
                  <a:gd name="T7" fmla="*/ 68 h 119"/>
                  <a:gd name="T8" fmla="*/ 27 w 152"/>
                  <a:gd name="T9" fmla="*/ 10 h 1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2" h="119">
                    <a:moveTo>
                      <a:pt x="14" y="12"/>
                    </a:moveTo>
                    <a:cubicBezTo>
                      <a:pt x="28" y="1"/>
                      <a:pt x="89" y="0"/>
                      <a:pt x="110" y="16"/>
                    </a:cubicBezTo>
                    <a:cubicBezTo>
                      <a:pt x="131" y="32"/>
                      <a:pt x="152" y="97"/>
                      <a:pt x="138" y="108"/>
                    </a:cubicBezTo>
                    <a:cubicBezTo>
                      <a:pt x="124" y="119"/>
                      <a:pt x="48" y="101"/>
                      <a:pt x="26" y="84"/>
                    </a:cubicBezTo>
                    <a:cubicBezTo>
                      <a:pt x="4" y="67"/>
                      <a:pt x="0" y="23"/>
                      <a:pt x="14" y="12"/>
                    </a:cubicBezTo>
                    <a:close/>
                  </a:path>
                </a:pathLst>
              </a:custGeom>
              <a:noFill/>
              <a:ln w="63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4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49" name="Freeform 113"/>
              <p:cNvSpPr>
                <a:spLocks/>
              </p:cNvSpPr>
              <p:nvPr/>
            </p:nvSpPr>
            <p:spPr bwMode="auto">
              <a:xfrm rot="-1470790">
                <a:off x="4240" y="3936"/>
                <a:ext cx="144" cy="48"/>
              </a:xfrm>
              <a:custGeom>
                <a:avLst/>
                <a:gdLst>
                  <a:gd name="T0" fmla="*/ 13 w 152"/>
                  <a:gd name="T1" fmla="*/ 5 h 119"/>
                  <a:gd name="T2" fmla="*/ 104 w 152"/>
                  <a:gd name="T3" fmla="*/ 6 h 119"/>
                  <a:gd name="T4" fmla="*/ 131 w 152"/>
                  <a:gd name="T5" fmla="*/ 44 h 119"/>
                  <a:gd name="T6" fmla="*/ 25 w 152"/>
                  <a:gd name="T7" fmla="*/ 34 h 119"/>
                  <a:gd name="T8" fmla="*/ 13 w 152"/>
                  <a:gd name="T9" fmla="*/ 5 h 1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2" h="119">
                    <a:moveTo>
                      <a:pt x="14" y="12"/>
                    </a:moveTo>
                    <a:cubicBezTo>
                      <a:pt x="28" y="1"/>
                      <a:pt x="89" y="0"/>
                      <a:pt x="110" y="16"/>
                    </a:cubicBezTo>
                    <a:cubicBezTo>
                      <a:pt x="131" y="32"/>
                      <a:pt x="152" y="97"/>
                      <a:pt x="138" y="108"/>
                    </a:cubicBezTo>
                    <a:cubicBezTo>
                      <a:pt x="124" y="119"/>
                      <a:pt x="48" y="101"/>
                      <a:pt x="26" y="84"/>
                    </a:cubicBezTo>
                    <a:cubicBezTo>
                      <a:pt x="4" y="67"/>
                      <a:pt x="0" y="23"/>
                      <a:pt x="14" y="12"/>
                    </a:cubicBezTo>
                    <a:close/>
                  </a:path>
                </a:pathLst>
              </a:custGeom>
              <a:noFill/>
              <a:ln w="63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4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858" name="Group 114"/>
          <p:cNvGrpSpPr>
            <a:grpSpLocks/>
          </p:cNvGrpSpPr>
          <p:nvPr/>
        </p:nvGrpSpPr>
        <p:grpSpPr bwMode="auto">
          <a:xfrm rot="-1721562">
            <a:off x="7824788" y="2781301"/>
            <a:ext cx="2057400" cy="2290763"/>
            <a:chOff x="384" y="2688"/>
            <a:chExt cx="1296" cy="1443"/>
          </a:xfrm>
        </p:grpSpPr>
        <p:grpSp>
          <p:nvGrpSpPr>
            <p:cNvPr id="23602" name="Group 115"/>
            <p:cNvGrpSpPr>
              <a:grpSpLocks/>
            </p:cNvGrpSpPr>
            <p:nvPr/>
          </p:nvGrpSpPr>
          <p:grpSpPr bwMode="auto">
            <a:xfrm>
              <a:off x="384" y="2688"/>
              <a:ext cx="677" cy="1443"/>
              <a:chOff x="1147" y="2542"/>
              <a:chExt cx="677" cy="1443"/>
            </a:xfrm>
          </p:grpSpPr>
          <p:sp>
            <p:nvSpPr>
              <p:cNvPr id="23617" name="Oval 116"/>
              <p:cNvSpPr>
                <a:spLocks noChangeArrowheads="1"/>
              </p:cNvSpPr>
              <p:nvPr/>
            </p:nvSpPr>
            <p:spPr bwMode="auto">
              <a:xfrm rot="19128220" flipH="1">
                <a:off x="1488" y="3168"/>
                <a:ext cx="73" cy="71"/>
              </a:xfrm>
              <a:prstGeom prst="ellipse">
                <a:avLst/>
              </a:prstGeom>
              <a:gradFill rotWithShape="1">
                <a:gsLst>
                  <a:gs pos="0">
                    <a:srgbClr val="C0008E"/>
                  </a:gs>
                  <a:gs pos="50000">
                    <a:srgbClr val="FF43CE"/>
                  </a:gs>
                  <a:gs pos="100000">
                    <a:srgbClr val="C0008E"/>
                  </a:gs>
                </a:gsLst>
                <a:lin ang="18900000" scaled="1"/>
              </a:gra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618" name="Oval 117"/>
              <p:cNvSpPr>
                <a:spLocks noChangeArrowheads="1"/>
              </p:cNvSpPr>
              <p:nvPr/>
            </p:nvSpPr>
            <p:spPr bwMode="auto">
              <a:xfrm rot="19128220" flipH="1">
                <a:off x="1473" y="3485"/>
                <a:ext cx="72" cy="70"/>
              </a:xfrm>
              <a:prstGeom prst="ellipse">
                <a:avLst/>
              </a:prstGeom>
              <a:gradFill rotWithShape="1">
                <a:gsLst>
                  <a:gs pos="0">
                    <a:srgbClr val="C0008E"/>
                  </a:gs>
                  <a:gs pos="50000">
                    <a:srgbClr val="FF43CE"/>
                  </a:gs>
                  <a:gs pos="100000">
                    <a:srgbClr val="C0008E"/>
                  </a:gs>
                </a:gsLst>
                <a:lin ang="18900000" scaled="1"/>
              </a:gra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619" name="Oval 118"/>
              <p:cNvSpPr>
                <a:spLocks noChangeArrowheads="1"/>
              </p:cNvSpPr>
              <p:nvPr/>
            </p:nvSpPr>
            <p:spPr bwMode="auto">
              <a:xfrm rot="19128220" flipH="1">
                <a:off x="1465" y="3288"/>
                <a:ext cx="73" cy="71"/>
              </a:xfrm>
              <a:prstGeom prst="ellipse">
                <a:avLst/>
              </a:prstGeom>
              <a:gradFill rotWithShape="1">
                <a:gsLst>
                  <a:gs pos="0">
                    <a:srgbClr val="C0008E"/>
                  </a:gs>
                  <a:gs pos="50000">
                    <a:srgbClr val="FF43CE"/>
                  </a:gs>
                  <a:gs pos="100000">
                    <a:srgbClr val="C0008E"/>
                  </a:gs>
                </a:gsLst>
                <a:lin ang="18900000" scaled="1"/>
              </a:gra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620" name="Oval 119"/>
              <p:cNvSpPr>
                <a:spLocks noChangeArrowheads="1"/>
              </p:cNvSpPr>
              <p:nvPr/>
            </p:nvSpPr>
            <p:spPr bwMode="auto">
              <a:xfrm rot="19128220" flipH="1">
                <a:off x="1482" y="3055"/>
                <a:ext cx="73" cy="71"/>
              </a:xfrm>
              <a:prstGeom prst="ellipse">
                <a:avLst/>
              </a:prstGeom>
              <a:gradFill rotWithShape="1">
                <a:gsLst>
                  <a:gs pos="0">
                    <a:srgbClr val="C0008E"/>
                  </a:gs>
                  <a:gs pos="50000">
                    <a:srgbClr val="FF43CE"/>
                  </a:gs>
                  <a:gs pos="100000">
                    <a:srgbClr val="C0008E"/>
                  </a:gs>
                </a:gsLst>
                <a:lin ang="18900000" scaled="1"/>
              </a:gra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621" name="Freeform 120"/>
              <p:cNvSpPr>
                <a:spLocks/>
              </p:cNvSpPr>
              <p:nvPr/>
            </p:nvSpPr>
            <p:spPr bwMode="auto">
              <a:xfrm rot="21399066" flipH="1">
                <a:off x="1147" y="2542"/>
                <a:ext cx="626" cy="1345"/>
              </a:xfrm>
              <a:custGeom>
                <a:avLst/>
                <a:gdLst>
                  <a:gd name="T0" fmla="*/ 204 w 1104"/>
                  <a:gd name="T1" fmla="*/ 112 h 1178"/>
                  <a:gd name="T2" fmla="*/ 0 w 1104"/>
                  <a:gd name="T3" fmla="*/ 1217 h 1178"/>
                  <a:gd name="T4" fmla="*/ 454 w 1104"/>
                  <a:gd name="T5" fmla="*/ 1345 h 1178"/>
                  <a:gd name="T6" fmla="*/ 626 w 1104"/>
                  <a:gd name="T7" fmla="*/ 267 h 1178"/>
                  <a:gd name="T8" fmla="*/ 607 w 1104"/>
                  <a:gd name="T9" fmla="*/ 183 h 1178"/>
                  <a:gd name="T10" fmla="*/ 589 w 1104"/>
                  <a:gd name="T11" fmla="*/ 142 h 1178"/>
                  <a:gd name="T12" fmla="*/ 564 w 1104"/>
                  <a:gd name="T13" fmla="*/ 114 h 1178"/>
                  <a:gd name="T14" fmla="*/ 539 w 1104"/>
                  <a:gd name="T15" fmla="*/ 87 h 1178"/>
                  <a:gd name="T16" fmla="*/ 523 w 1104"/>
                  <a:gd name="T17" fmla="*/ 69 h 1178"/>
                  <a:gd name="T18" fmla="*/ 493 w 1104"/>
                  <a:gd name="T19" fmla="*/ 41 h 1178"/>
                  <a:gd name="T20" fmla="*/ 466 w 1104"/>
                  <a:gd name="T21" fmla="*/ 23 h 1178"/>
                  <a:gd name="T22" fmla="*/ 434 w 1104"/>
                  <a:gd name="T23" fmla="*/ 5 h 1178"/>
                  <a:gd name="T24" fmla="*/ 394 w 1104"/>
                  <a:gd name="T25" fmla="*/ 0 h 1178"/>
                  <a:gd name="T26" fmla="*/ 353 w 1104"/>
                  <a:gd name="T27" fmla="*/ 14 h 1178"/>
                  <a:gd name="T28" fmla="*/ 298 w 1104"/>
                  <a:gd name="T29" fmla="*/ 27 h 1178"/>
                  <a:gd name="T30" fmla="*/ 257 w 1104"/>
                  <a:gd name="T31" fmla="*/ 55 h 1178"/>
                  <a:gd name="T32" fmla="*/ 230 w 1104"/>
                  <a:gd name="T33" fmla="*/ 87 h 1178"/>
                  <a:gd name="T34" fmla="*/ 205 w 1104"/>
                  <a:gd name="T35" fmla="*/ 114 h 117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104" h="1178">
                    <a:moveTo>
                      <a:pt x="360" y="98"/>
                    </a:moveTo>
                    <a:lnTo>
                      <a:pt x="0" y="1066"/>
                    </a:lnTo>
                    <a:lnTo>
                      <a:pt x="800" y="1178"/>
                    </a:lnTo>
                    <a:lnTo>
                      <a:pt x="1104" y="234"/>
                    </a:lnTo>
                    <a:lnTo>
                      <a:pt x="1070" y="160"/>
                    </a:lnTo>
                    <a:lnTo>
                      <a:pt x="1038" y="124"/>
                    </a:lnTo>
                    <a:lnTo>
                      <a:pt x="994" y="100"/>
                    </a:lnTo>
                    <a:lnTo>
                      <a:pt x="950" y="76"/>
                    </a:lnTo>
                    <a:lnTo>
                      <a:pt x="922" y="60"/>
                    </a:lnTo>
                    <a:lnTo>
                      <a:pt x="870" y="36"/>
                    </a:lnTo>
                    <a:lnTo>
                      <a:pt x="822" y="20"/>
                    </a:lnTo>
                    <a:lnTo>
                      <a:pt x="766" y="4"/>
                    </a:lnTo>
                    <a:lnTo>
                      <a:pt x="694" y="0"/>
                    </a:lnTo>
                    <a:lnTo>
                      <a:pt x="622" y="12"/>
                    </a:lnTo>
                    <a:lnTo>
                      <a:pt x="526" y="24"/>
                    </a:lnTo>
                    <a:lnTo>
                      <a:pt x="454" y="48"/>
                    </a:lnTo>
                    <a:lnTo>
                      <a:pt x="406" y="76"/>
                    </a:lnTo>
                    <a:lnTo>
                      <a:pt x="362" y="100"/>
                    </a:lnTo>
                  </a:path>
                </a:pathLst>
              </a:custGeom>
              <a:gradFill rotWithShape="1">
                <a:gsLst>
                  <a:gs pos="0">
                    <a:srgbClr val="C0008E"/>
                  </a:gs>
                  <a:gs pos="50000">
                    <a:srgbClr val="FF43CE"/>
                  </a:gs>
                  <a:gs pos="100000">
                    <a:srgbClr val="C0008E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22" name="Oval 121"/>
              <p:cNvSpPr>
                <a:spLocks noChangeArrowheads="1"/>
              </p:cNvSpPr>
              <p:nvPr/>
            </p:nvSpPr>
            <p:spPr bwMode="auto">
              <a:xfrm rot="19128220" flipH="1">
                <a:off x="1254" y="2837"/>
                <a:ext cx="72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623" name="Oval 122"/>
              <p:cNvSpPr>
                <a:spLocks noChangeArrowheads="1"/>
              </p:cNvSpPr>
              <p:nvPr/>
            </p:nvSpPr>
            <p:spPr bwMode="auto">
              <a:xfrm rot="19128220" flipH="1">
                <a:off x="1368" y="3072"/>
                <a:ext cx="72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624" name="Oval 123"/>
              <p:cNvSpPr>
                <a:spLocks noChangeArrowheads="1"/>
              </p:cNvSpPr>
              <p:nvPr/>
            </p:nvSpPr>
            <p:spPr bwMode="auto">
              <a:xfrm rot="19128220" flipH="1">
                <a:off x="1163" y="2938"/>
                <a:ext cx="72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625" name="Oval 124"/>
              <p:cNvSpPr>
                <a:spLocks noChangeArrowheads="1"/>
              </p:cNvSpPr>
              <p:nvPr/>
            </p:nvSpPr>
            <p:spPr bwMode="auto">
              <a:xfrm rot="19128220" flipH="1">
                <a:off x="1227" y="3128"/>
                <a:ext cx="72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626" name="Oval 125"/>
              <p:cNvSpPr>
                <a:spLocks noChangeArrowheads="1"/>
              </p:cNvSpPr>
              <p:nvPr/>
            </p:nvSpPr>
            <p:spPr bwMode="auto">
              <a:xfrm rot="19128220" flipH="1">
                <a:off x="1425" y="3308"/>
                <a:ext cx="72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627" name="Oval 126"/>
              <p:cNvSpPr>
                <a:spLocks noChangeArrowheads="1"/>
              </p:cNvSpPr>
              <p:nvPr/>
            </p:nvSpPr>
            <p:spPr bwMode="auto">
              <a:xfrm rot="19128220" flipH="1">
                <a:off x="1440" y="2880"/>
                <a:ext cx="72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628" name="Oval 127"/>
              <p:cNvSpPr>
                <a:spLocks noChangeArrowheads="1"/>
              </p:cNvSpPr>
              <p:nvPr/>
            </p:nvSpPr>
            <p:spPr bwMode="auto">
              <a:xfrm rot="19128220" flipH="1">
                <a:off x="1282" y="3316"/>
                <a:ext cx="72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629" name="Oval 128"/>
              <p:cNvSpPr>
                <a:spLocks noChangeArrowheads="1"/>
              </p:cNvSpPr>
              <p:nvPr/>
            </p:nvSpPr>
            <p:spPr bwMode="auto">
              <a:xfrm rot="19128220" flipH="1">
                <a:off x="1488" y="3168"/>
                <a:ext cx="73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630" name="Oval 129"/>
              <p:cNvSpPr>
                <a:spLocks noChangeArrowheads="1"/>
              </p:cNvSpPr>
              <p:nvPr/>
            </p:nvSpPr>
            <p:spPr bwMode="auto">
              <a:xfrm rot="19128220" flipH="1">
                <a:off x="1484" y="3496"/>
                <a:ext cx="72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23631" name="Group 130"/>
              <p:cNvGrpSpPr>
                <a:grpSpLocks/>
              </p:cNvGrpSpPr>
              <p:nvPr/>
            </p:nvGrpSpPr>
            <p:grpSpPr bwMode="auto">
              <a:xfrm>
                <a:off x="1352" y="3600"/>
                <a:ext cx="472" cy="385"/>
                <a:chOff x="1352" y="3650"/>
                <a:chExt cx="428" cy="335"/>
              </a:xfrm>
            </p:grpSpPr>
            <p:sp>
              <p:nvSpPr>
                <p:cNvPr id="23635" name="Freeform 131"/>
                <p:cNvSpPr>
                  <a:spLocks/>
                </p:cNvSpPr>
                <p:nvPr/>
              </p:nvSpPr>
              <p:spPr bwMode="auto">
                <a:xfrm rot="1269856" flipH="1">
                  <a:off x="1352" y="3650"/>
                  <a:ext cx="428" cy="335"/>
                </a:xfrm>
                <a:custGeom>
                  <a:avLst/>
                  <a:gdLst>
                    <a:gd name="T0" fmla="*/ 39 w 152"/>
                    <a:gd name="T1" fmla="*/ 34 h 119"/>
                    <a:gd name="T2" fmla="*/ 310 w 152"/>
                    <a:gd name="T3" fmla="*/ 45 h 119"/>
                    <a:gd name="T4" fmla="*/ 389 w 152"/>
                    <a:gd name="T5" fmla="*/ 304 h 119"/>
                    <a:gd name="T6" fmla="*/ 73 w 152"/>
                    <a:gd name="T7" fmla="*/ 236 h 119"/>
                    <a:gd name="T8" fmla="*/ 39 w 152"/>
                    <a:gd name="T9" fmla="*/ 34 h 1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2" h="119">
                      <a:moveTo>
                        <a:pt x="14" y="12"/>
                      </a:moveTo>
                      <a:cubicBezTo>
                        <a:pt x="28" y="1"/>
                        <a:pt x="89" y="0"/>
                        <a:pt x="110" y="16"/>
                      </a:cubicBezTo>
                      <a:cubicBezTo>
                        <a:pt x="131" y="32"/>
                        <a:pt x="152" y="97"/>
                        <a:pt x="138" y="108"/>
                      </a:cubicBezTo>
                      <a:cubicBezTo>
                        <a:pt x="124" y="119"/>
                        <a:pt x="48" y="101"/>
                        <a:pt x="26" y="84"/>
                      </a:cubicBezTo>
                      <a:cubicBezTo>
                        <a:pt x="4" y="67"/>
                        <a:pt x="0" y="23"/>
                        <a:pt x="14" y="12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C0008E"/>
                    </a:gs>
                    <a:gs pos="50000">
                      <a:srgbClr val="FF43CE"/>
                    </a:gs>
                    <a:gs pos="100000">
                      <a:srgbClr val="C0008E"/>
                    </a:gs>
                  </a:gsLst>
                  <a:lin ang="18900000" scaled="1"/>
                </a:gradFill>
                <a:ln w="635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3636" name="Group 132"/>
                <p:cNvGrpSpPr>
                  <a:grpSpLocks/>
                </p:cNvGrpSpPr>
                <p:nvPr/>
              </p:nvGrpSpPr>
              <p:grpSpPr bwMode="auto">
                <a:xfrm>
                  <a:off x="1392" y="3696"/>
                  <a:ext cx="329" cy="240"/>
                  <a:chOff x="1392" y="3696"/>
                  <a:chExt cx="329" cy="240"/>
                </a:xfrm>
              </p:grpSpPr>
              <p:sp>
                <p:nvSpPr>
                  <p:cNvPr id="23637" name="Freeform 133"/>
                  <p:cNvSpPr>
                    <a:spLocks/>
                  </p:cNvSpPr>
                  <p:nvPr/>
                </p:nvSpPr>
                <p:spPr bwMode="auto">
                  <a:xfrm rot="1269856" flipH="1">
                    <a:off x="1392" y="3696"/>
                    <a:ext cx="329" cy="240"/>
                  </a:xfrm>
                  <a:custGeom>
                    <a:avLst/>
                    <a:gdLst>
                      <a:gd name="T0" fmla="*/ 30 w 152"/>
                      <a:gd name="T1" fmla="*/ 24 h 119"/>
                      <a:gd name="T2" fmla="*/ 238 w 152"/>
                      <a:gd name="T3" fmla="*/ 32 h 119"/>
                      <a:gd name="T4" fmla="*/ 299 w 152"/>
                      <a:gd name="T5" fmla="*/ 218 h 119"/>
                      <a:gd name="T6" fmla="*/ 56 w 152"/>
                      <a:gd name="T7" fmla="*/ 169 h 119"/>
                      <a:gd name="T8" fmla="*/ 30 w 152"/>
                      <a:gd name="T9" fmla="*/ 24 h 11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52" h="119">
                        <a:moveTo>
                          <a:pt x="14" y="12"/>
                        </a:moveTo>
                        <a:cubicBezTo>
                          <a:pt x="28" y="1"/>
                          <a:pt x="89" y="0"/>
                          <a:pt x="110" y="16"/>
                        </a:cubicBezTo>
                        <a:cubicBezTo>
                          <a:pt x="131" y="32"/>
                          <a:pt x="152" y="97"/>
                          <a:pt x="138" y="108"/>
                        </a:cubicBezTo>
                        <a:cubicBezTo>
                          <a:pt x="124" y="119"/>
                          <a:pt x="48" y="101"/>
                          <a:pt x="26" y="84"/>
                        </a:cubicBezTo>
                        <a:cubicBezTo>
                          <a:pt x="4" y="67"/>
                          <a:pt x="0" y="23"/>
                          <a:pt x="14" y="12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0008E"/>
                      </a:gs>
                      <a:gs pos="50000">
                        <a:srgbClr val="FF43CE"/>
                      </a:gs>
                      <a:gs pos="100000">
                        <a:srgbClr val="C0008E"/>
                      </a:gs>
                    </a:gsLst>
                    <a:lin ang="18900000" scaled="1"/>
                  </a:gradFill>
                  <a:ln w="63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638" name="Freeform 134"/>
                  <p:cNvSpPr>
                    <a:spLocks/>
                  </p:cNvSpPr>
                  <p:nvPr/>
                </p:nvSpPr>
                <p:spPr bwMode="auto">
                  <a:xfrm rot="1269856" flipH="1">
                    <a:off x="1414" y="3741"/>
                    <a:ext cx="253" cy="153"/>
                  </a:xfrm>
                  <a:custGeom>
                    <a:avLst/>
                    <a:gdLst>
                      <a:gd name="T0" fmla="*/ 23 w 152"/>
                      <a:gd name="T1" fmla="*/ 15 h 119"/>
                      <a:gd name="T2" fmla="*/ 183 w 152"/>
                      <a:gd name="T3" fmla="*/ 21 h 119"/>
                      <a:gd name="T4" fmla="*/ 230 w 152"/>
                      <a:gd name="T5" fmla="*/ 139 h 119"/>
                      <a:gd name="T6" fmla="*/ 43 w 152"/>
                      <a:gd name="T7" fmla="*/ 108 h 119"/>
                      <a:gd name="T8" fmla="*/ 23 w 152"/>
                      <a:gd name="T9" fmla="*/ 15 h 11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52" h="119">
                        <a:moveTo>
                          <a:pt x="14" y="12"/>
                        </a:moveTo>
                        <a:cubicBezTo>
                          <a:pt x="28" y="1"/>
                          <a:pt x="89" y="0"/>
                          <a:pt x="110" y="16"/>
                        </a:cubicBezTo>
                        <a:cubicBezTo>
                          <a:pt x="131" y="32"/>
                          <a:pt x="152" y="97"/>
                          <a:pt x="138" y="108"/>
                        </a:cubicBezTo>
                        <a:cubicBezTo>
                          <a:pt x="124" y="119"/>
                          <a:pt x="48" y="101"/>
                          <a:pt x="26" y="84"/>
                        </a:cubicBezTo>
                        <a:cubicBezTo>
                          <a:pt x="4" y="67"/>
                          <a:pt x="0" y="23"/>
                          <a:pt x="14" y="12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0008E"/>
                      </a:gs>
                      <a:gs pos="50000">
                        <a:srgbClr val="FF43CE"/>
                      </a:gs>
                      <a:gs pos="100000">
                        <a:srgbClr val="C0008E"/>
                      </a:gs>
                    </a:gsLst>
                    <a:lin ang="18900000" scaled="1"/>
                  </a:gradFill>
                  <a:ln w="63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639" name="Freeform 135"/>
                  <p:cNvSpPr>
                    <a:spLocks/>
                  </p:cNvSpPr>
                  <p:nvPr/>
                </p:nvSpPr>
                <p:spPr bwMode="auto">
                  <a:xfrm rot="1269856" flipH="1">
                    <a:off x="1435" y="3765"/>
                    <a:ext cx="207" cy="97"/>
                  </a:xfrm>
                  <a:custGeom>
                    <a:avLst/>
                    <a:gdLst>
                      <a:gd name="T0" fmla="*/ 19 w 152"/>
                      <a:gd name="T1" fmla="*/ 10 h 119"/>
                      <a:gd name="T2" fmla="*/ 150 w 152"/>
                      <a:gd name="T3" fmla="*/ 13 h 119"/>
                      <a:gd name="T4" fmla="*/ 188 w 152"/>
                      <a:gd name="T5" fmla="*/ 88 h 119"/>
                      <a:gd name="T6" fmla="*/ 35 w 152"/>
                      <a:gd name="T7" fmla="*/ 68 h 119"/>
                      <a:gd name="T8" fmla="*/ 19 w 152"/>
                      <a:gd name="T9" fmla="*/ 10 h 11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52" h="119">
                        <a:moveTo>
                          <a:pt x="14" y="12"/>
                        </a:moveTo>
                        <a:cubicBezTo>
                          <a:pt x="28" y="1"/>
                          <a:pt x="89" y="0"/>
                          <a:pt x="110" y="16"/>
                        </a:cubicBezTo>
                        <a:cubicBezTo>
                          <a:pt x="131" y="32"/>
                          <a:pt x="152" y="97"/>
                          <a:pt x="138" y="108"/>
                        </a:cubicBezTo>
                        <a:cubicBezTo>
                          <a:pt x="124" y="119"/>
                          <a:pt x="48" y="101"/>
                          <a:pt x="26" y="84"/>
                        </a:cubicBezTo>
                        <a:cubicBezTo>
                          <a:pt x="4" y="67"/>
                          <a:pt x="0" y="23"/>
                          <a:pt x="14" y="12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0008E"/>
                      </a:gs>
                      <a:gs pos="50000">
                        <a:srgbClr val="FF43CE"/>
                      </a:gs>
                      <a:gs pos="100000">
                        <a:srgbClr val="C0008E"/>
                      </a:gs>
                    </a:gsLst>
                    <a:lin ang="18900000" scaled="1"/>
                  </a:gradFill>
                  <a:ln w="63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640" name="Freeform 136"/>
                  <p:cNvSpPr>
                    <a:spLocks/>
                  </p:cNvSpPr>
                  <p:nvPr/>
                </p:nvSpPr>
                <p:spPr bwMode="auto">
                  <a:xfrm rot="1269856" flipH="1">
                    <a:off x="1503" y="3802"/>
                    <a:ext cx="78" cy="30"/>
                  </a:xfrm>
                  <a:custGeom>
                    <a:avLst/>
                    <a:gdLst>
                      <a:gd name="T0" fmla="*/ 7 w 152"/>
                      <a:gd name="T1" fmla="*/ 3 h 119"/>
                      <a:gd name="T2" fmla="*/ 56 w 152"/>
                      <a:gd name="T3" fmla="*/ 4 h 119"/>
                      <a:gd name="T4" fmla="*/ 71 w 152"/>
                      <a:gd name="T5" fmla="*/ 27 h 119"/>
                      <a:gd name="T6" fmla="*/ 13 w 152"/>
                      <a:gd name="T7" fmla="*/ 21 h 119"/>
                      <a:gd name="T8" fmla="*/ 7 w 152"/>
                      <a:gd name="T9" fmla="*/ 3 h 11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52" h="119">
                        <a:moveTo>
                          <a:pt x="14" y="12"/>
                        </a:moveTo>
                        <a:cubicBezTo>
                          <a:pt x="28" y="1"/>
                          <a:pt x="89" y="0"/>
                          <a:pt x="110" y="16"/>
                        </a:cubicBezTo>
                        <a:cubicBezTo>
                          <a:pt x="131" y="32"/>
                          <a:pt x="152" y="97"/>
                          <a:pt x="138" y="108"/>
                        </a:cubicBezTo>
                        <a:cubicBezTo>
                          <a:pt x="124" y="119"/>
                          <a:pt x="48" y="101"/>
                          <a:pt x="26" y="84"/>
                        </a:cubicBezTo>
                        <a:cubicBezTo>
                          <a:pt x="4" y="67"/>
                          <a:pt x="0" y="23"/>
                          <a:pt x="14" y="12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0008E"/>
                      </a:gs>
                      <a:gs pos="50000">
                        <a:srgbClr val="FF43CE"/>
                      </a:gs>
                      <a:gs pos="100000">
                        <a:srgbClr val="C0008E"/>
                      </a:gs>
                    </a:gsLst>
                    <a:lin ang="18900000" scaled="1"/>
                  </a:gradFill>
                  <a:ln w="63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3632" name="Oval 137"/>
              <p:cNvSpPr>
                <a:spLocks noChangeArrowheads="1"/>
              </p:cNvSpPr>
              <p:nvPr/>
            </p:nvSpPr>
            <p:spPr bwMode="auto">
              <a:xfrm rot="19128220" flipH="1">
                <a:off x="1344" y="3552"/>
                <a:ext cx="72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633" name="Oval 138"/>
              <p:cNvSpPr>
                <a:spLocks noChangeArrowheads="1"/>
              </p:cNvSpPr>
              <p:nvPr/>
            </p:nvSpPr>
            <p:spPr bwMode="auto">
              <a:xfrm rot="19128220" flipH="1">
                <a:off x="1536" y="3360"/>
                <a:ext cx="73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634" name="Oval 139"/>
              <p:cNvSpPr>
                <a:spLocks noChangeArrowheads="1"/>
              </p:cNvSpPr>
              <p:nvPr/>
            </p:nvSpPr>
            <p:spPr bwMode="auto">
              <a:xfrm rot="19128220" flipH="1">
                <a:off x="1344" y="2640"/>
                <a:ext cx="73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3603" name="Group 140"/>
            <p:cNvGrpSpPr>
              <a:grpSpLocks/>
            </p:cNvGrpSpPr>
            <p:nvPr/>
          </p:nvGrpSpPr>
          <p:grpSpPr bwMode="auto">
            <a:xfrm>
              <a:off x="816" y="2880"/>
              <a:ext cx="864" cy="1139"/>
              <a:chOff x="792" y="2776"/>
              <a:chExt cx="864" cy="1139"/>
            </a:xfrm>
          </p:grpSpPr>
          <p:sp>
            <p:nvSpPr>
              <p:cNvPr id="23604" name="Freeform 141"/>
              <p:cNvSpPr>
                <a:spLocks/>
              </p:cNvSpPr>
              <p:nvPr/>
            </p:nvSpPr>
            <p:spPr bwMode="auto">
              <a:xfrm>
                <a:off x="792" y="2776"/>
                <a:ext cx="864" cy="1139"/>
              </a:xfrm>
              <a:custGeom>
                <a:avLst/>
                <a:gdLst>
                  <a:gd name="T0" fmla="*/ 0 w 864"/>
                  <a:gd name="T1" fmla="*/ 56 h 1139"/>
                  <a:gd name="T2" fmla="*/ 312 w 864"/>
                  <a:gd name="T3" fmla="*/ 104 h 1139"/>
                  <a:gd name="T4" fmla="*/ 600 w 864"/>
                  <a:gd name="T5" fmla="*/ 8 h 1139"/>
                  <a:gd name="T6" fmla="*/ 648 w 864"/>
                  <a:gd name="T7" fmla="*/ 56 h 1139"/>
                  <a:gd name="T8" fmla="*/ 696 w 864"/>
                  <a:gd name="T9" fmla="*/ 296 h 1139"/>
                  <a:gd name="T10" fmla="*/ 840 w 864"/>
                  <a:gd name="T11" fmla="*/ 728 h 1139"/>
                  <a:gd name="T12" fmla="*/ 840 w 864"/>
                  <a:gd name="T13" fmla="*/ 1064 h 1139"/>
                  <a:gd name="T14" fmla="*/ 784 w 864"/>
                  <a:gd name="T15" fmla="*/ 1128 h 1139"/>
                  <a:gd name="T16" fmla="*/ 720 w 864"/>
                  <a:gd name="T17" fmla="*/ 1128 h 1139"/>
                  <a:gd name="T18" fmla="*/ 624 w 864"/>
                  <a:gd name="T19" fmla="*/ 1128 h 1139"/>
                  <a:gd name="T20" fmla="*/ 448 w 864"/>
                  <a:gd name="T21" fmla="*/ 1128 h 1139"/>
                  <a:gd name="T22" fmla="*/ 240 w 864"/>
                  <a:gd name="T23" fmla="*/ 1080 h 113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864" h="1139">
                    <a:moveTo>
                      <a:pt x="0" y="56"/>
                    </a:moveTo>
                    <a:cubicBezTo>
                      <a:pt x="55" y="64"/>
                      <a:pt x="212" y="112"/>
                      <a:pt x="312" y="104"/>
                    </a:cubicBezTo>
                    <a:cubicBezTo>
                      <a:pt x="412" y="96"/>
                      <a:pt x="544" y="16"/>
                      <a:pt x="600" y="8"/>
                    </a:cubicBezTo>
                    <a:cubicBezTo>
                      <a:pt x="656" y="0"/>
                      <a:pt x="632" y="8"/>
                      <a:pt x="648" y="56"/>
                    </a:cubicBezTo>
                    <a:cubicBezTo>
                      <a:pt x="664" y="104"/>
                      <a:pt x="664" y="184"/>
                      <a:pt x="696" y="296"/>
                    </a:cubicBezTo>
                    <a:cubicBezTo>
                      <a:pt x="728" y="408"/>
                      <a:pt x="816" y="600"/>
                      <a:pt x="840" y="728"/>
                    </a:cubicBezTo>
                    <a:cubicBezTo>
                      <a:pt x="864" y="856"/>
                      <a:pt x="849" y="997"/>
                      <a:pt x="840" y="1064"/>
                    </a:cubicBezTo>
                    <a:cubicBezTo>
                      <a:pt x="831" y="1131"/>
                      <a:pt x="804" y="1117"/>
                      <a:pt x="784" y="1128"/>
                    </a:cubicBezTo>
                    <a:cubicBezTo>
                      <a:pt x="764" y="1139"/>
                      <a:pt x="747" y="1128"/>
                      <a:pt x="720" y="1128"/>
                    </a:cubicBezTo>
                    <a:cubicBezTo>
                      <a:pt x="693" y="1128"/>
                      <a:pt x="669" y="1128"/>
                      <a:pt x="624" y="1128"/>
                    </a:cubicBezTo>
                    <a:cubicBezTo>
                      <a:pt x="579" y="1128"/>
                      <a:pt x="512" y="1136"/>
                      <a:pt x="448" y="1128"/>
                    </a:cubicBezTo>
                    <a:cubicBezTo>
                      <a:pt x="384" y="1120"/>
                      <a:pt x="283" y="1090"/>
                      <a:pt x="240" y="1080"/>
                    </a:cubicBezTo>
                  </a:path>
                </a:pathLst>
              </a:custGeom>
              <a:gradFill rotWithShape="1">
                <a:gsLst>
                  <a:gs pos="0">
                    <a:srgbClr val="C0008E"/>
                  </a:gs>
                  <a:gs pos="50000">
                    <a:srgbClr val="FF43CE"/>
                  </a:gs>
                  <a:gs pos="100000">
                    <a:srgbClr val="C0008E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05" name="Oval 142"/>
              <p:cNvSpPr>
                <a:spLocks noChangeArrowheads="1"/>
              </p:cNvSpPr>
              <p:nvPr/>
            </p:nvSpPr>
            <p:spPr bwMode="auto">
              <a:xfrm rot="19128220" flipH="1">
                <a:off x="912" y="2976"/>
                <a:ext cx="73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606" name="Oval 143"/>
              <p:cNvSpPr>
                <a:spLocks noChangeArrowheads="1"/>
              </p:cNvSpPr>
              <p:nvPr/>
            </p:nvSpPr>
            <p:spPr bwMode="auto">
              <a:xfrm rot="19128220" flipH="1">
                <a:off x="1104" y="2976"/>
                <a:ext cx="73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607" name="Oval 144"/>
              <p:cNvSpPr>
                <a:spLocks noChangeArrowheads="1"/>
              </p:cNvSpPr>
              <p:nvPr/>
            </p:nvSpPr>
            <p:spPr bwMode="auto">
              <a:xfrm rot="19128220" flipH="1">
                <a:off x="1008" y="3168"/>
                <a:ext cx="73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608" name="Oval 145"/>
              <p:cNvSpPr>
                <a:spLocks noChangeArrowheads="1"/>
              </p:cNvSpPr>
              <p:nvPr/>
            </p:nvSpPr>
            <p:spPr bwMode="auto">
              <a:xfrm rot="19128220" flipH="1">
                <a:off x="1248" y="3120"/>
                <a:ext cx="72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609" name="Oval 146"/>
              <p:cNvSpPr>
                <a:spLocks noChangeArrowheads="1"/>
              </p:cNvSpPr>
              <p:nvPr/>
            </p:nvSpPr>
            <p:spPr bwMode="auto">
              <a:xfrm rot="19128220" flipH="1">
                <a:off x="1344" y="2880"/>
                <a:ext cx="72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610" name="Oval 147"/>
              <p:cNvSpPr>
                <a:spLocks noChangeArrowheads="1"/>
              </p:cNvSpPr>
              <p:nvPr/>
            </p:nvSpPr>
            <p:spPr bwMode="auto">
              <a:xfrm rot="19128220" flipH="1">
                <a:off x="1152" y="3312"/>
                <a:ext cx="72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611" name="Oval 148"/>
              <p:cNvSpPr>
                <a:spLocks noChangeArrowheads="1"/>
              </p:cNvSpPr>
              <p:nvPr/>
            </p:nvSpPr>
            <p:spPr bwMode="auto">
              <a:xfrm rot="19128220" flipH="1">
                <a:off x="1392" y="3264"/>
                <a:ext cx="72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612" name="Oval 149"/>
              <p:cNvSpPr>
                <a:spLocks noChangeArrowheads="1"/>
              </p:cNvSpPr>
              <p:nvPr/>
            </p:nvSpPr>
            <p:spPr bwMode="auto">
              <a:xfrm rot="19128220" flipH="1">
                <a:off x="1056" y="3552"/>
                <a:ext cx="72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613" name="Oval 150"/>
              <p:cNvSpPr>
                <a:spLocks noChangeArrowheads="1"/>
              </p:cNvSpPr>
              <p:nvPr/>
            </p:nvSpPr>
            <p:spPr bwMode="auto">
              <a:xfrm rot="19128220" flipH="1">
                <a:off x="1296" y="3504"/>
                <a:ext cx="72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614" name="Oval 151"/>
              <p:cNvSpPr>
                <a:spLocks noChangeArrowheads="1"/>
              </p:cNvSpPr>
              <p:nvPr/>
            </p:nvSpPr>
            <p:spPr bwMode="auto">
              <a:xfrm rot="19128220" flipH="1">
                <a:off x="1200" y="3696"/>
                <a:ext cx="72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615" name="Oval 152"/>
              <p:cNvSpPr>
                <a:spLocks noChangeArrowheads="1"/>
              </p:cNvSpPr>
              <p:nvPr/>
            </p:nvSpPr>
            <p:spPr bwMode="auto">
              <a:xfrm rot="19128220" flipH="1">
                <a:off x="1440" y="3744"/>
                <a:ext cx="72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616" name="Oval 153"/>
              <p:cNvSpPr>
                <a:spLocks noChangeArrowheads="1"/>
              </p:cNvSpPr>
              <p:nvPr/>
            </p:nvSpPr>
            <p:spPr bwMode="auto">
              <a:xfrm rot="19128220" flipH="1">
                <a:off x="1536" y="3456"/>
                <a:ext cx="72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898" name="Group 154"/>
          <p:cNvGrpSpPr>
            <a:grpSpLocks/>
          </p:cNvGrpSpPr>
          <p:nvPr/>
        </p:nvGrpSpPr>
        <p:grpSpPr bwMode="auto">
          <a:xfrm rot="-1812008">
            <a:off x="6743700" y="4567238"/>
            <a:ext cx="2057400" cy="2290762"/>
            <a:chOff x="384" y="2688"/>
            <a:chExt cx="1296" cy="1443"/>
          </a:xfrm>
        </p:grpSpPr>
        <p:grpSp>
          <p:nvGrpSpPr>
            <p:cNvPr id="23563" name="Group 155"/>
            <p:cNvGrpSpPr>
              <a:grpSpLocks/>
            </p:cNvGrpSpPr>
            <p:nvPr/>
          </p:nvGrpSpPr>
          <p:grpSpPr bwMode="auto">
            <a:xfrm>
              <a:off x="384" y="2688"/>
              <a:ext cx="677" cy="1443"/>
              <a:chOff x="1147" y="2542"/>
              <a:chExt cx="677" cy="1443"/>
            </a:xfrm>
          </p:grpSpPr>
          <p:sp>
            <p:nvSpPr>
              <p:cNvPr id="23578" name="Oval 156"/>
              <p:cNvSpPr>
                <a:spLocks noChangeArrowheads="1"/>
              </p:cNvSpPr>
              <p:nvPr/>
            </p:nvSpPr>
            <p:spPr bwMode="auto">
              <a:xfrm rot="19128220" flipH="1">
                <a:off x="1488" y="3168"/>
                <a:ext cx="73" cy="71"/>
              </a:xfrm>
              <a:prstGeom prst="ellipse">
                <a:avLst/>
              </a:prstGeom>
              <a:gradFill rotWithShape="1">
                <a:gsLst>
                  <a:gs pos="0">
                    <a:srgbClr val="C0008E"/>
                  </a:gs>
                  <a:gs pos="50000">
                    <a:srgbClr val="FF43CE"/>
                  </a:gs>
                  <a:gs pos="100000">
                    <a:srgbClr val="C0008E"/>
                  </a:gs>
                </a:gsLst>
                <a:lin ang="18900000" scaled="1"/>
              </a:gra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579" name="Oval 157"/>
              <p:cNvSpPr>
                <a:spLocks noChangeArrowheads="1"/>
              </p:cNvSpPr>
              <p:nvPr/>
            </p:nvSpPr>
            <p:spPr bwMode="auto">
              <a:xfrm rot="19128220" flipH="1">
                <a:off x="1473" y="3485"/>
                <a:ext cx="72" cy="70"/>
              </a:xfrm>
              <a:prstGeom prst="ellipse">
                <a:avLst/>
              </a:prstGeom>
              <a:gradFill rotWithShape="1">
                <a:gsLst>
                  <a:gs pos="0">
                    <a:srgbClr val="C0008E"/>
                  </a:gs>
                  <a:gs pos="50000">
                    <a:srgbClr val="FF43CE"/>
                  </a:gs>
                  <a:gs pos="100000">
                    <a:srgbClr val="C0008E"/>
                  </a:gs>
                </a:gsLst>
                <a:lin ang="18900000" scaled="1"/>
              </a:gra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580" name="Oval 158"/>
              <p:cNvSpPr>
                <a:spLocks noChangeArrowheads="1"/>
              </p:cNvSpPr>
              <p:nvPr/>
            </p:nvSpPr>
            <p:spPr bwMode="auto">
              <a:xfrm rot="19128220" flipH="1">
                <a:off x="1465" y="3288"/>
                <a:ext cx="73" cy="71"/>
              </a:xfrm>
              <a:prstGeom prst="ellipse">
                <a:avLst/>
              </a:prstGeom>
              <a:gradFill rotWithShape="1">
                <a:gsLst>
                  <a:gs pos="0">
                    <a:srgbClr val="C0008E"/>
                  </a:gs>
                  <a:gs pos="50000">
                    <a:srgbClr val="FF43CE"/>
                  </a:gs>
                  <a:gs pos="100000">
                    <a:srgbClr val="C0008E"/>
                  </a:gs>
                </a:gsLst>
                <a:lin ang="18900000" scaled="1"/>
              </a:gra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581" name="Oval 159"/>
              <p:cNvSpPr>
                <a:spLocks noChangeArrowheads="1"/>
              </p:cNvSpPr>
              <p:nvPr/>
            </p:nvSpPr>
            <p:spPr bwMode="auto">
              <a:xfrm rot="19128220" flipH="1">
                <a:off x="1482" y="3055"/>
                <a:ext cx="73" cy="71"/>
              </a:xfrm>
              <a:prstGeom prst="ellipse">
                <a:avLst/>
              </a:prstGeom>
              <a:gradFill rotWithShape="1">
                <a:gsLst>
                  <a:gs pos="0">
                    <a:srgbClr val="C0008E"/>
                  </a:gs>
                  <a:gs pos="50000">
                    <a:srgbClr val="FF43CE"/>
                  </a:gs>
                  <a:gs pos="100000">
                    <a:srgbClr val="C0008E"/>
                  </a:gs>
                </a:gsLst>
                <a:lin ang="18900000" scaled="1"/>
              </a:gra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582" name="Freeform 160"/>
              <p:cNvSpPr>
                <a:spLocks/>
              </p:cNvSpPr>
              <p:nvPr/>
            </p:nvSpPr>
            <p:spPr bwMode="auto">
              <a:xfrm rot="21399066" flipH="1">
                <a:off x="1147" y="2542"/>
                <a:ext cx="626" cy="1345"/>
              </a:xfrm>
              <a:custGeom>
                <a:avLst/>
                <a:gdLst>
                  <a:gd name="T0" fmla="*/ 204 w 1104"/>
                  <a:gd name="T1" fmla="*/ 112 h 1178"/>
                  <a:gd name="T2" fmla="*/ 0 w 1104"/>
                  <a:gd name="T3" fmla="*/ 1217 h 1178"/>
                  <a:gd name="T4" fmla="*/ 454 w 1104"/>
                  <a:gd name="T5" fmla="*/ 1345 h 1178"/>
                  <a:gd name="T6" fmla="*/ 626 w 1104"/>
                  <a:gd name="T7" fmla="*/ 267 h 1178"/>
                  <a:gd name="T8" fmla="*/ 607 w 1104"/>
                  <a:gd name="T9" fmla="*/ 183 h 1178"/>
                  <a:gd name="T10" fmla="*/ 589 w 1104"/>
                  <a:gd name="T11" fmla="*/ 142 h 1178"/>
                  <a:gd name="T12" fmla="*/ 564 w 1104"/>
                  <a:gd name="T13" fmla="*/ 114 h 1178"/>
                  <a:gd name="T14" fmla="*/ 539 w 1104"/>
                  <a:gd name="T15" fmla="*/ 87 h 1178"/>
                  <a:gd name="T16" fmla="*/ 523 w 1104"/>
                  <a:gd name="T17" fmla="*/ 69 h 1178"/>
                  <a:gd name="T18" fmla="*/ 493 w 1104"/>
                  <a:gd name="T19" fmla="*/ 41 h 1178"/>
                  <a:gd name="T20" fmla="*/ 466 w 1104"/>
                  <a:gd name="T21" fmla="*/ 23 h 1178"/>
                  <a:gd name="T22" fmla="*/ 434 w 1104"/>
                  <a:gd name="T23" fmla="*/ 5 h 1178"/>
                  <a:gd name="T24" fmla="*/ 394 w 1104"/>
                  <a:gd name="T25" fmla="*/ 0 h 1178"/>
                  <a:gd name="T26" fmla="*/ 353 w 1104"/>
                  <a:gd name="T27" fmla="*/ 14 h 1178"/>
                  <a:gd name="T28" fmla="*/ 298 w 1104"/>
                  <a:gd name="T29" fmla="*/ 27 h 1178"/>
                  <a:gd name="T30" fmla="*/ 257 w 1104"/>
                  <a:gd name="T31" fmla="*/ 55 h 1178"/>
                  <a:gd name="T32" fmla="*/ 230 w 1104"/>
                  <a:gd name="T33" fmla="*/ 87 h 1178"/>
                  <a:gd name="T34" fmla="*/ 205 w 1104"/>
                  <a:gd name="T35" fmla="*/ 114 h 117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104" h="1178">
                    <a:moveTo>
                      <a:pt x="360" y="98"/>
                    </a:moveTo>
                    <a:lnTo>
                      <a:pt x="0" y="1066"/>
                    </a:lnTo>
                    <a:lnTo>
                      <a:pt x="800" y="1178"/>
                    </a:lnTo>
                    <a:lnTo>
                      <a:pt x="1104" y="234"/>
                    </a:lnTo>
                    <a:lnTo>
                      <a:pt x="1070" y="160"/>
                    </a:lnTo>
                    <a:lnTo>
                      <a:pt x="1038" y="124"/>
                    </a:lnTo>
                    <a:lnTo>
                      <a:pt x="994" y="100"/>
                    </a:lnTo>
                    <a:lnTo>
                      <a:pt x="950" y="76"/>
                    </a:lnTo>
                    <a:lnTo>
                      <a:pt x="922" y="60"/>
                    </a:lnTo>
                    <a:lnTo>
                      <a:pt x="870" y="36"/>
                    </a:lnTo>
                    <a:lnTo>
                      <a:pt x="822" y="20"/>
                    </a:lnTo>
                    <a:lnTo>
                      <a:pt x="766" y="4"/>
                    </a:lnTo>
                    <a:lnTo>
                      <a:pt x="694" y="0"/>
                    </a:lnTo>
                    <a:lnTo>
                      <a:pt x="622" y="12"/>
                    </a:lnTo>
                    <a:lnTo>
                      <a:pt x="526" y="24"/>
                    </a:lnTo>
                    <a:lnTo>
                      <a:pt x="454" y="48"/>
                    </a:lnTo>
                    <a:lnTo>
                      <a:pt x="406" y="76"/>
                    </a:lnTo>
                    <a:lnTo>
                      <a:pt x="362" y="100"/>
                    </a:lnTo>
                  </a:path>
                </a:pathLst>
              </a:custGeom>
              <a:gradFill rotWithShape="1">
                <a:gsLst>
                  <a:gs pos="0">
                    <a:srgbClr val="C0008E"/>
                  </a:gs>
                  <a:gs pos="50000">
                    <a:srgbClr val="FF43CE"/>
                  </a:gs>
                  <a:gs pos="100000">
                    <a:srgbClr val="C0008E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83" name="Oval 161"/>
              <p:cNvSpPr>
                <a:spLocks noChangeArrowheads="1"/>
              </p:cNvSpPr>
              <p:nvPr/>
            </p:nvSpPr>
            <p:spPr bwMode="auto">
              <a:xfrm rot="19128220" flipH="1">
                <a:off x="1254" y="2837"/>
                <a:ext cx="72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584" name="Oval 162"/>
              <p:cNvSpPr>
                <a:spLocks noChangeArrowheads="1"/>
              </p:cNvSpPr>
              <p:nvPr/>
            </p:nvSpPr>
            <p:spPr bwMode="auto">
              <a:xfrm rot="19128220" flipH="1">
                <a:off x="1368" y="3072"/>
                <a:ext cx="72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585" name="Oval 163"/>
              <p:cNvSpPr>
                <a:spLocks noChangeArrowheads="1"/>
              </p:cNvSpPr>
              <p:nvPr/>
            </p:nvSpPr>
            <p:spPr bwMode="auto">
              <a:xfrm rot="19128220" flipH="1">
                <a:off x="1163" y="2938"/>
                <a:ext cx="72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586" name="Oval 164"/>
              <p:cNvSpPr>
                <a:spLocks noChangeArrowheads="1"/>
              </p:cNvSpPr>
              <p:nvPr/>
            </p:nvSpPr>
            <p:spPr bwMode="auto">
              <a:xfrm rot="19128220" flipH="1">
                <a:off x="1227" y="3128"/>
                <a:ext cx="72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587" name="Oval 165"/>
              <p:cNvSpPr>
                <a:spLocks noChangeArrowheads="1"/>
              </p:cNvSpPr>
              <p:nvPr/>
            </p:nvSpPr>
            <p:spPr bwMode="auto">
              <a:xfrm rot="19128220" flipH="1">
                <a:off x="1425" y="3308"/>
                <a:ext cx="72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588" name="Oval 166"/>
              <p:cNvSpPr>
                <a:spLocks noChangeArrowheads="1"/>
              </p:cNvSpPr>
              <p:nvPr/>
            </p:nvSpPr>
            <p:spPr bwMode="auto">
              <a:xfrm rot="19128220" flipH="1">
                <a:off x="1440" y="2880"/>
                <a:ext cx="72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589" name="Oval 167"/>
              <p:cNvSpPr>
                <a:spLocks noChangeArrowheads="1"/>
              </p:cNvSpPr>
              <p:nvPr/>
            </p:nvSpPr>
            <p:spPr bwMode="auto">
              <a:xfrm rot="19128220" flipH="1">
                <a:off x="1282" y="3316"/>
                <a:ext cx="72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590" name="Oval 168"/>
              <p:cNvSpPr>
                <a:spLocks noChangeArrowheads="1"/>
              </p:cNvSpPr>
              <p:nvPr/>
            </p:nvSpPr>
            <p:spPr bwMode="auto">
              <a:xfrm rot="19128220" flipH="1">
                <a:off x="1488" y="3168"/>
                <a:ext cx="73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591" name="Oval 169"/>
              <p:cNvSpPr>
                <a:spLocks noChangeArrowheads="1"/>
              </p:cNvSpPr>
              <p:nvPr/>
            </p:nvSpPr>
            <p:spPr bwMode="auto">
              <a:xfrm rot="19128220" flipH="1">
                <a:off x="1484" y="3496"/>
                <a:ext cx="72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23592" name="Group 170"/>
              <p:cNvGrpSpPr>
                <a:grpSpLocks/>
              </p:cNvGrpSpPr>
              <p:nvPr/>
            </p:nvGrpSpPr>
            <p:grpSpPr bwMode="auto">
              <a:xfrm>
                <a:off x="1352" y="3600"/>
                <a:ext cx="472" cy="385"/>
                <a:chOff x="1352" y="3650"/>
                <a:chExt cx="428" cy="335"/>
              </a:xfrm>
            </p:grpSpPr>
            <p:sp>
              <p:nvSpPr>
                <p:cNvPr id="23596" name="Freeform 171"/>
                <p:cNvSpPr>
                  <a:spLocks/>
                </p:cNvSpPr>
                <p:nvPr/>
              </p:nvSpPr>
              <p:spPr bwMode="auto">
                <a:xfrm rot="1269856" flipH="1">
                  <a:off x="1352" y="3650"/>
                  <a:ext cx="428" cy="335"/>
                </a:xfrm>
                <a:custGeom>
                  <a:avLst/>
                  <a:gdLst>
                    <a:gd name="T0" fmla="*/ 39 w 152"/>
                    <a:gd name="T1" fmla="*/ 34 h 119"/>
                    <a:gd name="T2" fmla="*/ 310 w 152"/>
                    <a:gd name="T3" fmla="*/ 45 h 119"/>
                    <a:gd name="T4" fmla="*/ 389 w 152"/>
                    <a:gd name="T5" fmla="*/ 304 h 119"/>
                    <a:gd name="T6" fmla="*/ 73 w 152"/>
                    <a:gd name="T7" fmla="*/ 236 h 119"/>
                    <a:gd name="T8" fmla="*/ 39 w 152"/>
                    <a:gd name="T9" fmla="*/ 34 h 1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2" h="119">
                      <a:moveTo>
                        <a:pt x="14" y="12"/>
                      </a:moveTo>
                      <a:cubicBezTo>
                        <a:pt x="28" y="1"/>
                        <a:pt x="89" y="0"/>
                        <a:pt x="110" y="16"/>
                      </a:cubicBezTo>
                      <a:cubicBezTo>
                        <a:pt x="131" y="32"/>
                        <a:pt x="152" y="97"/>
                        <a:pt x="138" y="108"/>
                      </a:cubicBezTo>
                      <a:cubicBezTo>
                        <a:pt x="124" y="119"/>
                        <a:pt x="48" y="101"/>
                        <a:pt x="26" y="84"/>
                      </a:cubicBezTo>
                      <a:cubicBezTo>
                        <a:pt x="4" y="67"/>
                        <a:pt x="0" y="23"/>
                        <a:pt x="14" y="12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C0008E"/>
                    </a:gs>
                    <a:gs pos="50000">
                      <a:srgbClr val="FF43CE"/>
                    </a:gs>
                    <a:gs pos="100000">
                      <a:srgbClr val="C0008E"/>
                    </a:gs>
                  </a:gsLst>
                  <a:lin ang="18900000" scaled="1"/>
                </a:gradFill>
                <a:ln w="635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3597" name="Group 172"/>
                <p:cNvGrpSpPr>
                  <a:grpSpLocks/>
                </p:cNvGrpSpPr>
                <p:nvPr/>
              </p:nvGrpSpPr>
              <p:grpSpPr bwMode="auto">
                <a:xfrm>
                  <a:off x="1392" y="3696"/>
                  <a:ext cx="329" cy="240"/>
                  <a:chOff x="1392" y="3696"/>
                  <a:chExt cx="329" cy="240"/>
                </a:xfrm>
              </p:grpSpPr>
              <p:sp>
                <p:nvSpPr>
                  <p:cNvPr id="23598" name="Freeform 173"/>
                  <p:cNvSpPr>
                    <a:spLocks/>
                  </p:cNvSpPr>
                  <p:nvPr/>
                </p:nvSpPr>
                <p:spPr bwMode="auto">
                  <a:xfrm rot="1269856" flipH="1">
                    <a:off x="1392" y="3696"/>
                    <a:ext cx="329" cy="240"/>
                  </a:xfrm>
                  <a:custGeom>
                    <a:avLst/>
                    <a:gdLst>
                      <a:gd name="T0" fmla="*/ 30 w 152"/>
                      <a:gd name="T1" fmla="*/ 24 h 119"/>
                      <a:gd name="T2" fmla="*/ 238 w 152"/>
                      <a:gd name="T3" fmla="*/ 32 h 119"/>
                      <a:gd name="T4" fmla="*/ 299 w 152"/>
                      <a:gd name="T5" fmla="*/ 218 h 119"/>
                      <a:gd name="T6" fmla="*/ 56 w 152"/>
                      <a:gd name="T7" fmla="*/ 169 h 119"/>
                      <a:gd name="T8" fmla="*/ 30 w 152"/>
                      <a:gd name="T9" fmla="*/ 24 h 11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52" h="119">
                        <a:moveTo>
                          <a:pt x="14" y="12"/>
                        </a:moveTo>
                        <a:cubicBezTo>
                          <a:pt x="28" y="1"/>
                          <a:pt x="89" y="0"/>
                          <a:pt x="110" y="16"/>
                        </a:cubicBezTo>
                        <a:cubicBezTo>
                          <a:pt x="131" y="32"/>
                          <a:pt x="152" y="97"/>
                          <a:pt x="138" y="108"/>
                        </a:cubicBezTo>
                        <a:cubicBezTo>
                          <a:pt x="124" y="119"/>
                          <a:pt x="48" y="101"/>
                          <a:pt x="26" y="84"/>
                        </a:cubicBezTo>
                        <a:cubicBezTo>
                          <a:pt x="4" y="67"/>
                          <a:pt x="0" y="23"/>
                          <a:pt x="14" y="12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0008E"/>
                      </a:gs>
                      <a:gs pos="50000">
                        <a:srgbClr val="FF43CE"/>
                      </a:gs>
                      <a:gs pos="100000">
                        <a:srgbClr val="C0008E"/>
                      </a:gs>
                    </a:gsLst>
                    <a:lin ang="18900000" scaled="1"/>
                  </a:gradFill>
                  <a:ln w="63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599" name="Freeform 174"/>
                  <p:cNvSpPr>
                    <a:spLocks/>
                  </p:cNvSpPr>
                  <p:nvPr/>
                </p:nvSpPr>
                <p:spPr bwMode="auto">
                  <a:xfrm rot="1269856" flipH="1">
                    <a:off x="1414" y="3741"/>
                    <a:ext cx="253" cy="153"/>
                  </a:xfrm>
                  <a:custGeom>
                    <a:avLst/>
                    <a:gdLst>
                      <a:gd name="T0" fmla="*/ 23 w 152"/>
                      <a:gd name="T1" fmla="*/ 15 h 119"/>
                      <a:gd name="T2" fmla="*/ 183 w 152"/>
                      <a:gd name="T3" fmla="*/ 21 h 119"/>
                      <a:gd name="T4" fmla="*/ 230 w 152"/>
                      <a:gd name="T5" fmla="*/ 139 h 119"/>
                      <a:gd name="T6" fmla="*/ 43 w 152"/>
                      <a:gd name="T7" fmla="*/ 108 h 119"/>
                      <a:gd name="T8" fmla="*/ 23 w 152"/>
                      <a:gd name="T9" fmla="*/ 15 h 11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52" h="119">
                        <a:moveTo>
                          <a:pt x="14" y="12"/>
                        </a:moveTo>
                        <a:cubicBezTo>
                          <a:pt x="28" y="1"/>
                          <a:pt x="89" y="0"/>
                          <a:pt x="110" y="16"/>
                        </a:cubicBezTo>
                        <a:cubicBezTo>
                          <a:pt x="131" y="32"/>
                          <a:pt x="152" y="97"/>
                          <a:pt x="138" y="108"/>
                        </a:cubicBezTo>
                        <a:cubicBezTo>
                          <a:pt x="124" y="119"/>
                          <a:pt x="48" y="101"/>
                          <a:pt x="26" y="84"/>
                        </a:cubicBezTo>
                        <a:cubicBezTo>
                          <a:pt x="4" y="67"/>
                          <a:pt x="0" y="23"/>
                          <a:pt x="14" y="12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0008E"/>
                      </a:gs>
                      <a:gs pos="50000">
                        <a:srgbClr val="FF43CE"/>
                      </a:gs>
                      <a:gs pos="100000">
                        <a:srgbClr val="C0008E"/>
                      </a:gs>
                    </a:gsLst>
                    <a:lin ang="18900000" scaled="1"/>
                  </a:gradFill>
                  <a:ln w="63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600" name="Freeform 175"/>
                  <p:cNvSpPr>
                    <a:spLocks/>
                  </p:cNvSpPr>
                  <p:nvPr/>
                </p:nvSpPr>
                <p:spPr bwMode="auto">
                  <a:xfrm rot="1269856" flipH="1">
                    <a:off x="1435" y="3765"/>
                    <a:ext cx="207" cy="97"/>
                  </a:xfrm>
                  <a:custGeom>
                    <a:avLst/>
                    <a:gdLst>
                      <a:gd name="T0" fmla="*/ 19 w 152"/>
                      <a:gd name="T1" fmla="*/ 10 h 119"/>
                      <a:gd name="T2" fmla="*/ 150 w 152"/>
                      <a:gd name="T3" fmla="*/ 13 h 119"/>
                      <a:gd name="T4" fmla="*/ 188 w 152"/>
                      <a:gd name="T5" fmla="*/ 88 h 119"/>
                      <a:gd name="T6" fmla="*/ 35 w 152"/>
                      <a:gd name="T7" fmla="*/ 68 h 119"/>
                      <a:gd name="T8" fmla="*/ 19 w 152"/>
                      <a:gd name="T9" fmla="*/ 10 h 11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52" h="119">
                        <a:moveTo>
                          <a:pt x="14" y="12"/>
                        </a:moveTo>
                        <a:cubicBezTo>
                          <a:pt x="28" y="1"/>
                          <a:pt x="89" y="0"/>
                          <a:pt x="110" y="16"/>
                        </a:cubicBezTo>
                        <a:cubicBezTo>
                          <a:pt x="131" y="32"/>
                          <a:pt x="152" y="97"/>
                          <a:pt x="138" y="108"/>
                        </a:cubicBezTo>
                        <a:cubicBezTo>
                          <a:pt x="124" y="119"/>
                          <a:pt x="48" y="101"/>
                          <a:pt x="26" y="84"/>
                        </a:cubicBezTo>
                        <a:cubicBezTo>
                          <a:pt x="4" y="67"/>
                          <a:pt x="0" y="23"/>
                          <a:pt x="14" y="12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0008E"/>
                      </a:gs>
                      <a:gs pos="50000">
                        <a:srgbClr val="FF43CE"/>
                      </a:gs>
                      <a:gs pos="100000">
                        <a:srgbClr val="C0008E"/>
                      </a:gs>
                    </a:gsLst>
                    <a:lin ang="18900000" scaled="1"/>
                  </a:gradFill>
                  <a:ln w="63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601" name="Freeform 176"/>
                  <p:cNvSpPr>
                    <a:spLocks/>
                  </p:cNvSpPr>
                  <p:nvPr/>
                </p:nvSpPr>
                <p:spPr bwMode="auto">
                  <a:xfrm rot="1269856" flipH="1">
                    <a:off x="1503" y="3802"/>
                    <a:ext cx="78" cy="30"/>
                  </a:xfrm>
                  <a:custGeom>
                    <a:avLst/>
                    <a:gdLst>
                      <a:gd name="T0" fmla="*/ 7 w 152"/>
                      <a:gd name="T1" fmla="*/ 3 h 119"/>
                      <a:gd name="T2" fmla="*/ 56 w 152"/>
                      <a:gd name="T3" fmla="*/ 4 h 119"/>
                      <a:gd name="T4" fmla="*/ 71 w 152"/>
                      <a:gd name="T5" fmla="*/ 27 h 119"/>
                      <a:gd name="T6" fmla="*/ 13 w 152"/>
                      <a:gd name="T7" fmla="*/ 21 h 119"/>
                      <a:gd name="T8" fmla="*/ 7 w 152"/>
                      <a:gd name="T9" fmla="*/ 3 h 11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52" h="119">
                        <a:moveTo>
                          <a:pt x="14" y="12"/>
                        </a:moveTo>
                        <a:cubicBezTo>
                          <a:pt x="28" y="1"/>
                          <a:pt x="89" y="0"/>
                          <a:pt x="110" y="16"/>
                        </a:cubicBezTo>
                        <a:cubicBezTo>
                          <a:pt x="131" y="32"/>
                          <a:pt x="152" y="97"/>
                          <a:pt x="138" y="108"/>
                        </a:cubicBezTo>
                        <a:cubicBezTo>
                          <a:pt x="124" y="119"/>
                          <a:pt x="48" y="101"/>
                          <a:pt x="26" y="84"/>
                        </a:cubicBezTo>
                        <a:cubicBezTo>
                          <a:pt x="4" y="67"/>
                          <a:pt x="0" y="23"/>
                          <a:pt x="14" y="12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0008E"/>
                      </a:gs>
                      <a:gs pos="50000">
                        <a:srgbClr val="FF43CE"/>
                      </a:gs>
                      <a:gs pos="100000">
                        <a:srgbClr val="C0008E"/>
                      </a:gs>
                    </a:gsLst>
                    <a:lin ang="18900000" scaled="1"/>
                  </a:gradFill>
                  <a:ln w="63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3593" name="Oval 177"/>
              <p:cNvSpPr>
                <a:spLocks noChangeArrowheads="1"/>
              </p:cNvSpPr>
              <p:nvPr/>
            </p:nvSpPr>
            <p:spPr bwMode="auto">
              <a:xfrm rot="19128220" flipH="1">
                <a:off x="1344" y="3552"/>
                <a:ext cx="72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594" name="Oval 178"/>
              <p:cNvSpPr>
                <a:spLocks noChangeArrowheads="1"/>
              </p:cNvSpPr>
              <p:nvPr/>
            </p:nvSpPr>
            <p:spPr bwMode="auto">
              <a:xfrm rot="19128220" flipH="1">
                <a:off x="1536" y="3360"/>
                <a:ext cx="73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595" name="Oval 179"/>
              <p:cNvSpPr>
                <a:spLocks noChangeArrowheads="1"/>
              </p:cNvSpPr>
              <p:nvPr/>
            </p:nvSpPr>
            <p:spPr bwMode="auto">
              <a:xfrm rot="19128220" flipH="1">
                <a:off x="1344" y="2640"/>
                <a:ext cx="73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3564" name="Group 180"/>
            <p:cNvGrpSpPr>
              <a:grpSpLocks/>
            </p:cNvGrpSpPr>
            <p:nvPr/>
          </p:nvGrpSpPr>
          <p:grpSpPr bwMode="auto">
            <a:xfrm>
              <a:off x="816" y="2880"/>
              <a:ext cx="864" cy="1139"/>
              <a:chOff x="792" y="2776"/>
              <a:chExt cx="864" cy="1139"/>
            </a:xfrm>
          </p:grpSpPr>
          <p:sp>
            <p:nvSpPr>
              <p:cNvPr id="23565" name="Freeform 181"/>
              <p:cNvSpPr>
                <a:spLocks/>
              </p:cNvSpPr>
              <p:nvPr/>
            </p:nvSpPr>
            <p:spPr bwMode="auto">
              <a:xfrm>
                <a:off x="792" y="2776"/>
                <a:ext cx="864" cy="1139"/>
              </a:xfrm>
              <a:custGeom>
                <a:avLst/>
                <a:gdLst>
                  <a:gd name="T0" fmla="*/ 0 w 864"/>
                  <a:gd name="T1" fmla="*/ 56 h 1139"/>
                  <a:gd name="T2" fmla="*/ 312 w 864"/>
                  <a:gd name="T3" fmla="*/ 104 h 1139"/>
                  <a:gd name="T4" fmla="*/ 600 w 864"/>
                  <a:gd name="T5" fmla="*/ 8 h 1139"/>
                  <a:gd name="T6" fmla="*/ 648 w 864"/>
                  <a:gd name="T7" fmla="*/ 56 h 1139"/>
                  <a:gd name="T8" fmla="*/ 696 w 864"/>
                  <a:gd name="T9" fmla="*/ 296 h 1139"/>
                  <a:gd name="T10" fmla="*/ 840 w 864"/>
                  <a:gd name="T11" fmla="*/ 728 h 1139"/>
                  <a:gd name="T12" fmla="*/ 840 w 864"/>
                  <a:gd name="T13" fmla="*/ 1064 h 1139"/>
                  <a:gd name="T14" fmla="*/ 784 w 864"/>
                  <a:gd name="T15" fmla="*/ 1128 h 1139"/>
                  <a:gd name="T16" fmla="*/ 720 w 864"/>
                  <a:gd name="T17" fmla="*/ 1128 h 1139"/>
                  <a:gd name="T18" fmla="*/ 624 w 864"/>
                  <a:gd name="T19" fmla="*/ 1128 h 1139"/>
                  <a:gd name="T20" fmla="*/ 448 w 864"/>
                  <a:gd name="T21" fmla="*/ 1128 h 1139"/>
                  <a:gd name="T22" fmla="*/ 240 w 864"/>
                  <a:gd name="T23" fmla="*/ 1080 h 113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864" h="1139">
                    <a:moveTo>
                      <a:pt x="0" y="56"/>
                    </a:moveTo>
                    <a:cubicBezTo>
                      <a:pt x="55" y="64"/>
                      <a:pt x="212" y="112"/>
                      <a:pt x="312" y="104"/>
                    </a:cubicBezTo>
                    <a:cubicBezTo>
                      <a:pt x="412" y="96"/>
                      <a:pt x="544" y="16"/>
                      <a:pt x="600" y="8"/>
                    </a:cubicBezTo>
                    <a:cubicBezTo>
                      <a:pt x="656" y="0"/>
                      <a:pt x="632" y="8"/>
                      <a:pt x="648" y="56"/>
                    </a:cubicBezTo>
                    <a:cubicBezTo>
                      <a:pt x="664" y="104"/>
                      <a:pt x="664" y="184"/>
                      <a:pt x="696" y="296"/>
                    </a:cubicBezTo>
                    <a:cubicBezTo>
                      <a:pt x="728" y="408"/>
                      <a:pt x="816" y="600"/>
                      <a:pt x="840" y="728"/>
                    </a:cubicBezTo>
                    <a:cubicBezTo>
                      <a:pt x="864" y="856"/>
                      <a:pt x="849" y="997"/>
                      <a:pt x="840" y="1064"/>
                    </a:cubicBezTo>
                    <a:cubicBezTo>
                      <a:pt x="831" y="1131"/>
                      <a:pt x="804" y="1117"/>
                      <a:pt x="784" y="1128"/>
                    </a:cubicBezTo>
                    <a:cubicBezTo>
                      <a:pt x="764" y="1139"/>
                      <a:pt x="747" y="1128"/>
                      <a:pt x="720" y="1128"/>
                    </a:cubicBezTo>
                    <a:cubicBezTo>
                      <a:pt x="693" y="1128"/>
                      <a:pt x="669" y="1128"/>
                      <a:pt x="624" y="1128"/>
                    </a:cubicBezTo>
                    <a:cubicBezTo>
                      <a:pt x="579" y="1128"/>
                      <a:pt x="512" y="1136"/>
                      <a:pt x="448" y="1128"/>
                    </a:cubicBezTo>
                    <a:cubicBezTo>
                      <a:pt x="384" y="1120"/>
                      <a:pt x="283" y="1090"/>
                      <a:pt x="240" y="1080"/>
                    </a:cubicBezTo>
                  </a:path>
                </a:pathLst>
              </a:custGeom>
              <a:gradFill rotWithShape="1">
                <a:gsLst>
                  <a:gs pos="0">
                    <a:srgbClr val="C0008E"/>
                  </a:gs>
                  <a:gs pos="50000">
                    <a:srgbClr val="FF43CE"/>
                  </a:gs>
                  <a:gs pos="100000">
                    <a:srgbClr val="C0008E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66" name="Oval 182"/>
              <p:cNvSpPr>
                <a:spLocks noChangeArrowheads="1"/>
              </p:cNvSpPr>
              <p:nvPr/>
            </p:nvSpPr>
            <p:spPr bwMode="auto">
              <a:xfrm rot="19128220" flipH="1">
                <a:off x="912" y="2976"/>
                <a:ext cx="73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567" name="Oval 183"/>
              <p:cNvSpPr>
                <a:spLocks noChangeArrowheads="1"/>
              </p:cNvSpPr>
              <p:nvPr/>
            </p:nvSpPr>
            <p:spPr bwMode="auto">
              <a:xfrm rot="19128220" flipH="1">
                <a:off x="1104" y="2976"/>
                <a:ext cx="73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568" name="Oval 184"/>
              <p:cNvSpPr>
                <a:spLocks noChangeArrowheads="1"/>
              </p:cNvSpPr>
              <p:nvPr/>
            </p:nvSpPr>
            <p:spPr bwMode="auto">
              <a:xfrm rot="19128220" flipH="1">
                <a:off x="1008" y="3168"/>
                <a:ext cx="73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569" name="Oval 185"/>
              <p:cNvSpPr>
                <a:spLocks noChangeArrowheads="1"/>
              </p:cNvSpPr>
              <p:nvPr/>
            </p:nvSpPr>
            <p:spPr bwMode="auto">
              <a:xfrm rot="19128220" flipH="1">
                <a:off x="1248" y="3120"/>
                <a:ext cx="72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570" name="Oval 186"/>
              <p:cNvSpPr>
                <a:spLocks noChangeArrowheads="1"/>
              </p:cNvSpPr>
              <p:nvPr/>
            </p:nvSpPr>
            <p:spPr bwMode="auto">
              <a:xfrm rot="19128220" flipH="1">
                <a:off x="1344" y="2880"/>
                <a:ext cx="72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571" name="Oval 187"/>
              <p:cNvSpPr>
                <a:spLocks noChangeArrowheads="1"/>
              </p:cNvSpPr>
              <p:nvPr/>
            </p:nvSpPr>
            <p:spPr bwMode="auto">
              <a:xfrm rot="19128220" flipH="1">
                <a:off x="1152" y="3312"/>
                <a:ext cx="72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572" name="Oval 188"/>
              <p:cNvSpPr>
                <a:spLocks noChangeArrowheads="1"/>
              </p:cNvSpPr>
              <p:nvPr/>
            </p:nvSpPr>
            <p:spPr bwMode="auto">
              <a:xfrm rot="19128220" flipH="1">
                <a:off x="1392" y="3264"/>
                <a:ext cx="72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573" name="Oval 189"/>
              <p:cNvSpPr>
                <a:spLocks noChangeArrowheads="1"/>
              </p:cNvSpPr>
              <p:nvPr/>
            </p:nvSpPr>
            <p:spPr bwMode="auto">
              <a:xfrm rot="19128220" flipH="1">
                <a:off x="1056" y="3552"/>
                <a:ext cx="72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574" name="Oval 190"/>
              <p:cNvSpPr>
                <a:spLocks noChangeArrowheads="1"/>
              </p:cNvSpPr>
              <p:nvPr/>
            </p:nvSpPr>
            <p:spPr bwMode="auto">
              <a:xfrm rot="19128220" flipH="1">
                <a:off x="1296" y="3504"/>
                <a:ext cx="72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575" name="Oval 191"/>
              <p:cNvSpPr>
                <a:spLocks noChangeArrowheads="1"/>
              </p:cNvSpPr>
              <p:nvPr/>
            </p:nvSpPr>
            <p:spPr bwMode="auto">
              <a:xfrm rot="19128220" flipH="1">
                <a:off x="1200" y="3696"/>
                <a:ext cx="72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576" name="Oval 192"/>
              <p:cNvSpPr>
                <a:spLocks noChangeArrowheads="1"/>
              </p:cNvSpPr>
              <p:nvPr/>
            </p:nvSpPr>
            <p:spPr bwMode="auto">
              <a:xfrm rot="19128220" flipH="1">
                <a:off x="1440" y="3744"/>
                <a:ext cx="72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577" name="Oval 193"/>
              <p:cNvSpPr>
                <a:spLocks noChangeArrowheads="1"/>
              </p:cNvSpPr>
              <p:nvPr/>
            </p:nvSpPr>
            <p:spPr bwMode="auto">
              <a:xfrm rot="19128220" flipH="1">
                <a:off x="1536" y="3456"/>
                <a:ext cx="72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31939" name="AutoShape 195"/>
          <p:cNvSpPr>
            <a:spLocks noChangeArrowheads="1"/>
          </p:cNvSpPr>
          <p:nvPr/>
        </p:nvSpPr>
        <p:spPr bwMode="auto">
          <a:xfrm rot="20288304">
            <a:off x="-345057" y="1330018"/>
            <a:ext cx="3320616" cy="765175"/>
          </a:xfrm>
          <a:prstGeom prst="cloudCallout">
            <a:avLst>
              <a:gd name="adj1" fmla="val -74620"/>
              <a:gd name="adj2" fmla="val 163486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2-masala</a:t>
            </a: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31940" name="Text Box 196"/>
          <p:cNvSpPr txBox="1">
            <a:spLocks noChangeArrowheads="1"/>
          </p:cNvSpPr>
          <p:nvPr/>
        </p:nvSpPr>
        <p:spPr bwMode="auto">
          <a:xfrm>
            <a:off x="2791609" y="358164"/>
            <a:ext cx="9361858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O’ramda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bir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necha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metr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mato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bor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edi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.</a:t>
            </a: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9  m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mato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qirqib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olingandan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keyin</a:t>
            </a: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o’ramda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 </a:t>
            </a: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23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mato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qoldi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Dastlab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o’ramda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necha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 m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mato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bo’lgan</a:t>
            </a: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31941" name="WordArt 197"/>
          <p:cNvSpPr>
            <a:spLocks noChangeArrowheads="1" noChangeShapeType="1" noTextEdit="1"/>
          </p:cNvSpPr>
          <p:nvPr/>
        </p:nvSpPr>
        <p:spPr bwMode="auto">
          <a:xfrm>
            <a:off x="8688388" y="3573464"/>
            <a:ext cx="863600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0" cap="none" spc="0" normalizeH="0" baseline="0" noProof="0" dirty="0">
                <a:ln w="1905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</a:t>
            </a:r>
            <a:r>
              <a:rPr kumimoji="0" lang="en-GB" sz="3200" b="1" i="1" u="none" strike="noStrike" kern="10" cap="none" spc="0" normalizeH="0" baseline="0" noProof="0" dirty="0">
                <a:ln w="1905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  <a:endParaRPr kumimoji="0" lang="ru-RU" sz="3200" b="1" i="1" u="none" strike="noStrike" kern="10" cap="none" spc="0" normalizeH="0" baseline="0" noProof="0" dirty="0">
              <a:ln w="19050">
                <a:solidFill>
                  <a:srgbClr val="00008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942" name="WordArt 198"/>
          <p:cNvSpPr>
            <a:spLocks noChangeArrowheads="1" noChangeShapeType="1" noTextEdit="1"/>
          </p:cNvSpPr>
          <p:nvPr/>
        </p:nvSpPr>
        <p:spPr bwMode="auto">
          <a:xfrm>
            <a:off x="7319963" y="5516564"/>
            <a:ext cx="1295400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0" cap="none" spc="0" normalizeH="0" baseline="0" noProof="0" dirty="0">
                <a:ln w="1905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23 </a:t>
            </a:r>
            <a:r>
              <a:rPr kumimoji="0" lang="en-GB" sz="3200" b="1" i="1" u="none" strike="noStrike" kern="10" cap="none" spc="0" normalizeH="0" baseline="0" noProof="0" dirty="0">
                <a:ln w="1905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  <a:endParaRPr kumimoji="0" lang="ru-RU" sz="3200" b="1" i="1" u="none" strike="noStrike" kern="10" cap="none" spc="0" normalizeH="0" baseline="0" noProof="0" dirty="0">
              <a:ln w="19050">
                <a:solidFill>
                  <a:srgbClr val="00008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943" name="WordArt 199"/>
          <p:cNvSpPr>
            <a:spLocks noChangeArrowheads="1" noChangeShapeType="1" noTextEdit="1"/>
          </p:cNvSpPr>
          <p:nvPr/>
        </p:nvSpPr>
        <p:spPr bwMode="auto">
          <a:xfrm>
            <a:off x="1506539" y="3594246"/>
            <a:ext cx="1114080" cy="19333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0" cap="none" spc="0" normalizeH="0" baseline="0" noProof="0" dirty="0">
                <a:ln w="1905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97" name="Picture 10" descr="star2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254" y="2354037"/>
            <a:ext cx="13763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" name="Picture 10" descr="star2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47" y="-63209"/>
            <a:ext cx="13763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Picture 10" descr="star2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17" y="2453144"/>
            <a:ext cx="13763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" name="Picture 10" descr="star2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38" y="5372264"/>
            <a:ext cx="13763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" name="Picture 10" descr="star2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197" y="5410764"/>
            <a:ext cx="13763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" name="Picture 10" descr="star2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604" y="2305680"/>
            <a:ext cx="13763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" name="Picture 10" descr="star2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1538" y="5213373"/>
            <a:ext cx="13763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644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1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31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31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31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240"/>
                            </p:stCondLst>
                            <p:childTnLst>
                              <p:par>
                                <p:cTn id="1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31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31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31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2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31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31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31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40"/>
                            </p:stCondLst>
                            <p:childTnLst>
                              <p:par>
                                <p:cTn id="2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31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31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31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3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000"/>
                                        <p:tgtEl>
                                          <p:spTgt spid="31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39" grpId="0" animBg="1"/>
      <p:bldP spid="31941" grpId="0"/>
      <p:bldP spid="31942" grpId="0"/>
      <p:bldP spid="319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3" name="Group 5"/>
          <p:cNvGrpSpPr>
            <a:grpSpLocks/>
          </p:cNvGrpSpPr>
          <p:nvPr/>
        </p:nvGrpSpPr>
        <p:grpSpPr bwMode="auto">
          <a:xfrm rot="21087006" flipH="1">
            <a:off x="1774826" y="-1684338"/>
            <a:ext cx="7648575" cy="5208588"/>
            <a:chOff x="222" y="1728"/>
            <a:chExt cx="4818" cy="3281"/>
          </a:xfrm>
        </p:grpSpPr>
        <p:sp>
          <p:nvSpPr>
            <p:cNvPr id="24667" name="Freeform 6"/>
            <p:cNvSpPr>
              <a:spLocks/>
            </p:cNvSpPr>
            <p:nvPr/>
          </p:nvSpPr>
          <p:spPr bwMode="auto">
            <a:xfrm rot="2270846">
              <a:off x="336" y="1728"/>
              <a:ext cx="3912" cy="3281"/>
            </a:xfrm>
            <a:custGeom>
              <a:avLst/>
              <a:gdLst>
                <a:gd name="T0" fmla="*/ 109 w 6028"/>
                <a:gd name="T1" fmla="*/ 2552 h 4463"/>
                <a:gd name="T2" fmla="*/ 611 w 6028"/>
                <a:gd name="T3" fmla="*/ 2021 h 4463"/>
                <a:gd name="T4" fmla="*/ 1644 w 6028"/>
                <a:gd name="T5" fmla="*/ 1617 h 4463"/>
                <a:gd name="T6" fmla="*/ 2687 w 6028"/>
                <a:gd name="T7" fmla="*/ 912 h 4463"/>
                <a:gd name="T8" fmla="*/ 3432 w 6028"/>
                <a:gd name="T9" fmla="*/ 124 h 4463"/>
                <a:gd name="T10" fmla="*/ 3463 w 6028"/>
                <a:gd name="T11" fmla="*/ 165 h 4463"/>
                <a:gd name="T12" fmla="*/ 3432 w 6028"/>
                <a:gd name="T13" fmla="*/ 160 h 4463"/>
                <a:gd name="T14" fmla="*/ 3515 w 6028"/>
                <a:gd name="T15" fmla="*/ 236 h 4463"/>
                <a:gd name="T16" fmla="*/ 3660 w 6028"/>
                <a:gd name="T17" fmla="*/ 459 h 4463"/>
                <a:gd name="T18" fmla="*/ 3774 w 6028"/>
                <a:gd name="T19" fmla="*/ 624 h 4463"/>
                <a:gd name="T20" fmla="*/ 3816 w 6028"/>
                <a:gd name="T21" fmla="*/ 718 h 4463"/>
                <a:gd name="T22" fmla="*/ 3199 w 6028"/>
                <a:gd name="T23" fmla="*/ 1628 h 4463"/>
                <a:gd name="T24" fmla="*/ 2097 w 6028"/>
                <a:gd name="T25" fmla="*/ 2264 h 4463"/>
                <a:gd name="T26" fmla="*/ 1053 w 6028"/>
                <a:gd name="T27" fmla="*/ 2586 h 4463"/>
                <a:gd name="T28" fmla="*/ 472 w 6028"/>
                <a:gd name="T29" fmla="*/ 3182 h 4463"/>
                <a:gd name="T30" fmla="*/ 452 w 6028"/>
                <a:gd name="T31" fmla="*/ 3177 h 4463"/>
                <a:gd name="T32" fmla="*/ 431 w 6028"/>
                <a:gd name="T33" fmla="*/ 3159 h 4463"/>
                <a:gd name="T34" fmla="*/ 379 w 6028"/>
                <a:gd name="T35" fmla="*/ 3083 h 4463"/>
                <a:gd name="T36" fmla="*/ 296 w 6028"/>
                <a:gd name="T37" fmla="*/ 3018 h 4463"/>
                <a:gd name="T38" fmla="*/ 145 w 6028"/>
                <a:gd name="T39" fmla="*/ 2877 h 4463"/>
                <a:gd name="T40" fmla="*/ 47 w 6028"/>
                <a:gd name="T41" fmla="*/ 2771 h 4463"/>
                <a:gd name="T42" fmla="*/ 10 w 6028"/>
                <a:gd name="T43" fmla="*/ 2736 h 4463"/>
                <a:gd name="T44" fmla="*/ 109 w 6028"/>
                <a:gd name="T45" fmla="*/ 2552 h 446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028" h="4463">
                  <a:moveTo>
                    <a:pt x="168" y="3471"/>
                  </a:moveTo>
                  <a:cubicBezTo>
                    <a:pt x="308" y="3311"/>
                    <a:pt x="547" y="2961"/>
                    <a:pt x="941" y="2749"/>
                  </a:cubicBezTo>
                  <a:cubicBezTo>
                    <a:pt x="1335" y="2537"/>
                    <a:pt x="2000" y="2450"/>
                    <a:pt x="2533" y="2199"/>
                  </a:cubicBezTo>
                  <a:cubicBezTo>
                    <a:pt x="3067" y="1948"/>
                    <a:pt x="3681" y="1579"/>
                    <a:pt x="4140" y="1241"/>
                  </a:cubicBezTo>
                  <a:cubicBezTo>
                    <a:pt x="4599" y="903"/>
                    <a:pt x="5089" y="338"/>
                    <a:pt x="5288" y="169"/>
                  </a:cubicBezTo>
                  <a:cubicBezTo>
                    <a:pt x="5487" y="0"/>
                    <a:pt x="5336" y="217"/>
                    <a:pt x="5336" y="225"/>
                  </a:cubicBezTo>
                  <a:cubicBezTo>
                    <a:pt x="5336" y="233"/>
                    <a:pt x="5275" y="201"/>
                    <a:pt x="5288" y="217"/>
                  </a:cubicBezTo>
                  <a:cubicBezTo>
                    <a:pt x="5301" y="233"/>
                    <a:pt x="5357" y="253"/>
                    <a:pt x="5416" y="321"/>
                  </a:cubicBezTo>
                  <a:cubicBezTo>
                    <a:pt x="5475" y="389"/>
                    <a:pt x="5573" y="537"/>
                    <a:pt x="5640" y="625"/>
                  </a:cubicBezTo>
                  <a:cubicBezTo>
                    <a:pt x="5707" y="713"/>
                    <a:pt x="5776" y="790"/>
                    <a:pt x="5816" y="849"/>
                  </a:cubicBezTo>
                  <a:cubicBezTo>
                    <a:pt x="5856" y="908"/>
                    <a:pt x="6028" y="749"/>
                    <a:pt x="5880" y="977"/>
                  </a:cubicBezTo>
                  <a:cubicBezTo>
                    <a:pt x="5732" y="1205"/>
                    <a:pt x="5370" y="1865"/>
                    <a:pt x="4929" y="2215"/>
                  </a:cubicBezTo>
                  <a:cubicBezTo>
                    <a:pt x="4488" y="2565"/>
                    <a:pt x="3781" y="2862"/>
                    <a:pt x="3231" y="3079"/>
                  </a:cubicBezTo>
                  <a:cubicBezTo>
                    <a:pt x="2680" y="3296"/>
                    <a:pt x="2040" y="3310"/>
                    <a:pt x="1623" y="3518"/>
                  </a:cubicBezTo>
                  <a:cubicBezTo>
                    <a:pt x="1206" y="3726"/>
                    <a:pt x="882" y="4195"/>
                    <a:pt x="728" y="4329"/>
                  </a:cubicBezTo>
                  <a:cubicBezTo>
                    <a:pt x="574" y="4463"/>
                    <a:pt x="707" y="4326"/>
                    <a:pt x="696" y="4321"/>
                  </a:cubicBezTo>
                  <a:cubicBezTo>
                    <a:pt x="685" y="4316"/>
                    <a:pt x="683" y="4318"/>
                    <a:pt x="664" y="4297"/>
                  </a:cubicBezTo>
                  <a:cubicBezTo>
                    <a:pt x="645" y="4276"/>
                    <a:pt x="619" y="4225"/>
                    <a:pt x="584" y="4193"/>
                  </a:cubicBezTo>
                  <a:cubicBezTo>
                    <a:pt x="549" y="4161"/>
                    <a:pt x="516" y="4152"/>
                    <a:pt x="456" y="4105"/>
                  </a:cubicBezTo>
                  <a:cubicBezTo>
                    <a:pt x="396" y="4058"/>
                    <a:pt x="288" y="3969"/>
                    <a:pt x="224" y="3913"/>
                  </a:cubicBezTo>
                  <a:cubicBezTo>
                    <a:pt x="160" y="3857"/>
                    <a:pt x="107" y="3801"/>
                    <a:pt x="72" y="3769"/>
                  </a:cubicBezTo>
                  <a:cubicBezTo>
                    <a:pt x="37" y="3737"/>
                    <a:pt x="0" y="3771"/>
                    <a:pt x="16" y="3721"/>
                  </a:cubicBezTo>
                  <a:cubicBezTo>
                    <a:pt x="32" y="3671"/>
                    <a:pt x="136" y="3523"/>
                    <a:pt x="168" y="3471"/>
                  </a:cubicBezTo>
                  <a:close/>
                </a:path>
              </a:pathLst>
            </a:custGeom>
            <a:gradFill rotWithShape="1">
              <a:gsLst>
                <a:gs pos="0">
                  <a:srgbClr val="CC3399"/>
                </a:gs>
                <a:gs pos="50000">
                  <a:srgbClr val="FF66CC"/>
                </a:gs>
                <a:gs pos="100000">
                  <a:srgbClr val="CC3399"/>
                </a:gs>
              </a:gsLst>
              <a:lin ang="5400000" scaled="1"/>
            </a:gradFill>
            <a:ln w="9525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668" name="Oval 7"/>
            <p:cNvSpPr>
              <a:spLocks noChangeArrowheads="1"/>
            </p:cNvSpPr>
            <p:nvPr/>
          </p:nvSpPr>
          <p:spPr bwMode="auto">
            <a:xfrm rot="2270846">
              <a:off x="1471" y="3262"/>
              <a:ext cx="73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669" name="Oval 8"/>
            <p:cNvSpPr>
              <a:spLocks noChangeArrowheads="1"/>
            </p:cNvSpPr>
            <p:nvPr/>
          </p:nvSpPr>
          <p:spPr bwMode="auto">
            <a:xfrm rot="2270846">
              <a:off x="1579" y="3122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670" name="Oval 9"/>
            <p:cNvSpPr>
              <a:spLocks noChangeArrowheads="1"/>
            </p:cNvSpPr>
            <p:nvPr/>
          </p:nvSpPr>
          <p:spPr bwMode="auto">
            <a:xfrm rot="2270846">
              <a:off x="1732" y="3077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671" name="Oval 10"/>
            <p:cNvSpPr>
              <a:spLocks noChangeArrowheads="1"/>
            </p:cNvSpPr>
            <p:nvPr/>
          </p:nvSpPr>
          <p:spPr bwMode="auto">
            <a:xfrm rot="2270846">
              <a:off x="1680" y="3230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672" name="Oval 11"/>
            <p:cNvSpPr>
              <a:spLocks noChangeArrowheads="1"/>
            </p:cNvSpPr>
            <p:nvPr/>
          </p:nvSpPr>
          <p:spPr bwMode="auto">
            <a:xfrm rot="2270846">
              <a:off x="1833" y="3184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673" name="Oval 12"/>
            <p:cNvSpPr>
              <a:spLocks noChangeArrowheads="1"/>
            </p:cNvSpPr>
            <p:nvPr/>
          </p:nvSpPr>
          <p:spPr bwMode="auto">
            <a:xfrm rot="2270846">
              <a:off x="1596" y="3388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674" name="Oval 13"/>
            <p:cNvSpPr>
              <a:spLocks noChangeArrowheads="1"/>
            </p:cNvSpPr>
            <p:nvPr/>
          </p:nvSpPr>
          <p:spPr bwMode="auto">
            <a:xfrm rot="2270846">
              <a:off x="1804" y="3356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675" name="Oval 14"/>
            <p:cNvSpPr>
              <a:spLocks noChangeArrowheads="1"/>
            </p:cNvSpPr>
            <p:nvPr/>
          </p:nvSpPr>
          <p:spPr bwMode="auto">
            <a:xfrm rot="2270846">
              <a:off x="1958" y="3311"/>
              <a:ext cx="72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676" name="Oval 15"/>
            <p:cNvSpPr>
              <a:spLocks noChangeArrowheads="1"/>
            </p:cNvSpPr>
            <p:nvPr/>
          </p:nvSpPr>
          <p:spPr bwMode="auto">
            <a:xfrm rot="2270846">
              <a:off x="1705" y="3519"/>
              <a:ext cx="73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677" name="Oval 16"/>
            <p:cNvSpPr>
              <a:spLocks noChangeArrowheads="1"/>
            </p:cNvSpPr>
            <p:nvPr/>
          </p:nvSpPr>
          <p:spPr bwMode="auto">
            <a:xfrm rot="2270846">
              <a:off x="1906" y="3495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678" name="Oval 17"/>
            <p:cNvSpPr>
              <a:spLocks noChangeArrowheads="1"/>
            </p:cNvSpPr>
            <p:nvPr/>
          </p:nvSpPr>
          <p:spPr bwMode="auto">
            <a:xfrm rot="2270846">
              <a:off x="2067" y="3442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679" name="Oval 18"/>
            <p:cNvSpPr>
              <a:spLocks noChangeArrowheads="1"/>
            </p:cNvSpPr>
            <p:nvPr/>
          </p:nvSpPr>
          <p:spPr bwMode="auto">
            <a:xfrm rot="2270846">
              <a:off x="1793" y="3675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680" name="Oval 19"/>
            <p:cNvSpPr>
              <a:spLocks noChangeArrowheads="1"/>
            </p:cNvSpPr>
            <p:nvPr/>
          </p:nvSpPr>
          <p:spPr bwMode="auto">
            <a:xfrm rot="2270846">
              <a:off x="2002" y="3644"/>
              <a:ext cx="72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681" name="Oval 20"/>
            <p:cNvSpPr>
              <a:spLocks noChangeArrowheads="1"/>
            </p:cNvSpPr>
            <p:nvPr/>
          </p:nvSpPr>
          <p:spPr bwMode="auto">
            <a:xfrm rot="2270846">
              <a:off x="2155" y="3600"/>
              <a:ext cx="73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682" name="Oval 21"/>
            <p:cNvSpPr>
              <a:spLocks noChangeArrowheads="1"/>
            </p:cNvSpPr>
            <p:nvPr/>
          </p:nvSpPr>
          <p:spPr bwMode="auto">
            <a:xfrm rot="2270846">
              <a:off x="1928" y="3840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683" name="Oval 22"/>
            <p:cNvSpPr>
              <a:spLocks noChangeArrowheads="1"/>
            </p:cNvSpPr>
            <p:nvPr/>
          </p:nvSpPr>
          <p:spPr bwMode="auto">
            <a:xfrm rot="2270846">
              <a:off x="2137" y="3808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684" name="Oval 23"/>
            <p:cNvSpPr>
              <a:spLocks noChangeArrowheads="1"/>
            </p:cNvSpPr>
            <p:nvPr/>
          </p:nvSpPr>
          <p:spPr bwMode="auto">
            <a:xfrm rot="2270846">
              <a:off x="2291" y="3764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685" name="Oval 24"/>
            <p:cNvSpPr>
              <a:spLocks noChangeArrowheads="1"/>
            </p:cNvSpPr>
            <p:nvPr/>
          </p:nvSpPr>
          <p:spPr bwMode="auto">
            <a:xfrm rot="2270846">
              <a:off x="2376" y="3890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686" name="Oval 25"/>
            <p:cNvSpPr>
              <a:spLocks noChangeArrowheads="1"/>
            </p:cNvSpPr>
            <p:nvPr/>
          </p:nvSpPr>
          <p:spPr bwMode="auto">
            <a:xfrm rot="2270846">
              <a:off x="2584" y="3858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687" name="Oval 26"/>
            <p:cNvSpPr>
              <a:spLocks noChangeArrowheads="1"/>
            </p:cNvSpPr>
            <p:nvPr/>
          </p:nvSpPr>
          <p:spPr bwMode="auto">
            <a:xfrm rot="2270846">
              <a:off x="2738" y="3814"/>
              <a:ext cx="73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688" name="Oval 27"/>
            <p:cNvSpPr>
              <a:spLocks noChangeArrowheads="1"/>
            </p:cNvSpPr>
            <p:nvPr/>
          </p:nvSpPr>
          <p:spPr bwMode="auto">
            <a:xfrm rot="2270846">
              <a:off x="2701" y="3964"/>
              <a:ext cx="73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689" name="Oval 28"/>
            <p:cNvSpPr>
              <a:spLocks noChangeArrowheads="1"/>
            </p:cNvSpPr>
            <p:nvPr/>
          </p:nvSpPr>
          <p:spPr bwMode="auto">
            <a:xfrm rot="2270846">
              <a:off x="2910" y="3932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690" name="Oval 29"/>
            <p:cNvSpPr>
              <a:spLocks noChangeArrowheads="1"/>
            </p:cNvSpPr>
            <p:nvPr/>
          </p:nvSpPr>
          <p:spPr bwMode="auto">
            <a:xfrm rot="2270846">
              <a:off x="3062" y="3888"/>
              <a:ext cx="73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691" name="Oval 30"/>
            <p:cNvSpPr>
              <a:spLocks noChangeArrowheads="1"/>
            </p:cNvSpPr>
            <p:nvPr/>
          </p:nvSpPr>
          <p:spPr bwMode="auto">
            <a:xfrm rot="2270846">
              <a:off x="3133" y="4016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692" name="Oval 31"/>
            <p:cNvSpPr>
              <a:spLocks noChangeArrowheads="1"/>
            </p:cNvSpPr>
            <p:nvPr/>
          </p:nvSpPr>
          <p:spPr bwMode="auto">
            <a:xfrm rot="2270846">
              <a:off x="3341" y="3984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693" name="Oval 32"/>
            <p:cNvSpPr>
              <a:spLocks noChangeArrowheads="1"/>
            </p:cNvSpPr>
            <p:nvPr/>
          </p:nvSpPr>
          <p:spPr bwMode="auto">
            <a:xfrm rot="2270846">
              <a:off x="3495" y="3940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694" name="Oval 33"/>
            <p:cNvSpPr>
              <a:spLocks noChangeArrowheads="1"/>
            </p:cNvSpPr>
            <p:nvPr/>
          </p:nvSpPr>
          <p:spPr bwMode="auto">
            <a:xfrm rot="2270846">
              <a:off x="2472" y="3666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695" name="Oval 34"/>
            <p:cNvSpPr>
              <a:spLocks noChangeArrowheads="1"/>
            </p:cNvSpPr>
            <p:nvPr/>
          </p:nvSpPr>
          <p:spPr bwMode="auto">
            <a:xfrm rot="2270846">
              <a:off x="2680" y="3635"/>
              <a:ext cx="73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696" name="Oval 35"/>
            <p:cNvSpPr>
              <a:spLocks noChangeArrowheads="1"/>
            </p:cNvSpPr>
            <p:nvPr/>
          </p:nvSpPr>
          <p:spPr bwMode="auto">
            <a:xfrm rot="2270846">
              <a:off x="2834" y="3589"/>
              <a:ext cx="72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697" name="Oval 36"/>
            <p:cNvSpPr>
              <a:spLocks noChangeArrowheads="1"/>
            </p:cNvSpPr>
            <p:nvPr/>
          </p:nvSpPr>
          <p:spPr bwMode="auto">
            <a:xfrm rot="2270846">
              <a:off x="2370" y="3527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698" name="Oval 37"/>
            <p:cNvSpPr>
              <a:spLocks noChangeArrowheads="1"/>
            </p:cNvSpPr>
            <p:nvPr/>
          </p:nvSpPr>
          <p:spPr bwMode="auto">
            <a:xfrm rot="2270846">
              <a:off x="2578" y="3496"/>
              <a:ext cx="73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699" name="Oval 38"/>
            <p:cNvSpPr>
              <a:spLocks noChangeArrowheads="1"/>
            </p:cNvSpPr>
            <p:nvPr/>
          </p:nvSpPr>
          <p:spPr bwMode="auto">
            <a:xfrm rot="2270846">
              <a:off x="2730" y="3450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00" name="Oval 39"/>
            <p:cNvSpPr>
              <a:spLocks noChangeArrowheads="1"/>
            </p:cNvSpPr>
            <p:nvPr/>
          </p:nvSpPr>
          <p:spPr bwMode="auto">
            <a:xfrm rot="2270846">
              <a:off x="2212" y="3374"/>
              <a:ext cx="72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01" name="Oval 40"/>
            <p:cNvSpPr>
              <a:spLocks noChangeArrowheads="1"/>
            </p:cNvSpPr>
            <p:nvPr/>
          </p:nvSpPr>
          <p:spPr bwMode="auto">
            <a:xfrm rot="2270846">
              <a:off x="2420" y="3343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02" name="Oval 41"/>
            <p:cNvSpPr>
              <a:spLocks noChangeArrowheads="1"/>
            </p:cNvSpPr>
            <p:nvPr/>
          </p:nvSpPr>
          <p:spPr bwMode="auto">
            <a:xfrm rot="2270846">
              <a:off x="2573" y="3299"/>
              <a:ext cx="73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03" name="Oval 42"/>
            <p:cNvSpPr>
              <a:spLocks noChangeArrowheads="1"/>
            </p:cNvSpPr>
            <p:nvPr/>
          </p:nvSpPr>
          <p:spPr bwMode="auto">
            <a:xfrm rot="2270846">
              <a:off x="2094" y="3239"/>
              <a:ext cx="73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04" name="Oval 43"/>
            <p:cNvSpPr>
              <a:spLocks noChangeArrowheads="1"/>
            </p:cNvSpPr>
            <p:nvPr/>
          </p:nvSpPr>
          <p:spPr bwMode="auto">
            <a:xfrm rot="2270846">
              <a:off x="2301" y="3207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05" name="Oval 44"/>
            <p:cNvSpPr>
              <a:spLocks noChangeArrowheads="1"/>
            </p:cNvSpPr>
            <p:nvPr/>
          </p:nvSpPr>
          <p:spPr bwMode="auto">
            <a:xfrm rot="2270846">
              <a:off x="1621" y="3661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06" name="Oval 45"/>
            <p:cNvSpPr>
              <a:spLocks noChangeArrowheads="1"/>
            </p:cNvSpPr>
            <p:nvPr/>
          </p:nvSpPr>
          <p:spPr bwMode="auto">
            <a:xfrm rot="2270846">
              <a:off x="3252" y="3812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07" name="Oval 46"/>
            <p:cNvSpPr>
              <a:spLocks noChangeArrowheads="1"/>
            </p:cNvSpPr>
            <p:nvPr/>
          </p:nvSpPr>
          <p:spPr bwMode="auto">
            <a:xfrm rot="2270846">
              <a:off x="3461" y="3780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08" name="Oval 47"/>
            <p:cNvSpPr>
              <a:spLocks noChangeArrowheads="1"/>
            </p:cNvSpPr>
            <p:nvPr/>
          </p:nvSpPr>
          <p:spPr bwMode="auto">
            <a:xfrm rot="2270846">
              <a:off x="3615" y="3735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09" name="Oval 48"/>
            <p:cNvSpPr>
              <a:spLocks noChangeArrowheads="1"/>
            </p:cNvSpPr>
            <p:nvPr/>
          </p:nvSpPr>
          <p:spPr bwMode="auto">
            <a:xfrm rot="2270846">
              <a:off x="2951" y="3741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10" name="Oval 49"/>
            <p:cNvSpPr>
              <a:spLocks noChangeArrowheads="1"/>
            </p:cNvSpPr>
            <p:nvPr/>
          </p:nvSpPr>
          <p:spPr bwMode="auto">
            <a:xfrm rot="2270846">
              <a:off x="3161" y="3711"/>
              <a:ext cx="73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11" name="Oval 50"/>
            <p:cNvSpPr>
              <a:spLocks noChangeArrowheads="1"/>
            </p:cNvSpPr>
            <p:nvPr/>
          </p:nvSpPr>
          <p:spPr bwMode="auto">
            <a:xfrm rot="2270846">
              <a:off x="3313" y="3665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12" name="Oval 51"/>
            <p:cNvSpPr>
              <a:spLocks noChangeArrowheads="1"/>
            </p:cNvSpPr>
            <p:nvPr/>
          </p:nvSpPr>
          <p:spPr bwMode="auto">
            <a:xfrm rot="2270846">
              <a:off x="2993" y="3536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13" name="Oval 52"/>
            <p:cNvSpPr>
              <a:spLocks noChangeArrowheads="1"/>
            </p:cNvSpPr>
            <p:nvPr/>
          </p:nvSpPr>
          <p:spPr bwMode="auto">
            <a:xfrm rot="2270846">
              <a:off x="3202" y="3504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14" name="Oval 53"/>
            <p:cNvSpPr>
              <a:spLocks noChangeArrowheads="1"/>
            </p:cNvSpPr>
            <p:nvPr/>
          </p:nvSpPr>
          <p:spPr bwMode="auto">
            <a:xfrm rot="2270846">
              <a:off x="3355" y="3459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15" name="Oval 54"/>
            <p:cNvSpPr>
              <a:spLocks noChangeArrowheads="1"/>
            </p:cNvSpPr>
            <p:nvPr/>
          </p:nvSpPr>
          <p:spPr bwMode="auto">
            <a:xfrm rot="2270846">
              <a:off x="3478" y="3555"/>
              <a:ext cx="72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16" name="Oval 55"/>
            <p:cNvSpPr>
              <a:spLocks noChangeArrowheads="1"/>
            </p:cNvSpPr>
            <p:nvPr/>
          </p:nvSpPr>
          <p:spPr bwMode="auto">
            <a:xfrm rot="2270846">
              <a:off x="3703" y="3892"/>
              <a:ext cx="72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17" name="Oval 56"/>
            <p:cNvSpPr>
              <a:spLocks noChangeArrowheads="1"/>
            </p:cNvSpPr>
            <p:nvPr/>
          </p:nvSpPr>
          <p:spPr bwMode="auto">
            <a:xfrm rot="2270846">
              <a:off x="2928" y="3366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18" name="Oval 57"/>
            <p:cNvSpPr>
              <a:spLocks noChangeArrowheads="1"/>
            </p:cNvSpPr>
            <p:nvPr/>
          </p:nvSpPr>
          <p:spPr bwMode="auto">
            <a:xfrm rot="2270846">
              <a:off x="2725" y="3238"/>
              <a:ext cx="73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19" name="Oval 58"/>
            <p:cNvSpPr>
              <a:spLocks noChangeArrowheads="1"/>
            </p:cNvSpPr>
            <p:nvPr/>
          </p:nvSpPr>
          <p:spPr bwMode="auto">
            <a:xfrm rot="2270846">
              <a:off x="3152" y="3316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20" name="Oval 59"/>
            <p:cNvSpPr>
              <a:spLocks noChangeArrowheads="1"/>
            </p:cNvSpPr>
            <p:nvPr/>
          </p:nvSpPr>
          <p:spPr bwMode="auto">
            <a:xfrm rot="2270846">
              <a:off x="3619" y="3425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21" name="Oval 60"/>
            <p:cNvSpPr>
              <a:spLocks noChangeArrowheads="1"/>
            </p:cNvSpPr>
            <p:nvPr/>
          </p:nvSpPr>
          <p:spPr bwMode="auto">
            <a:xfrm rot="2270846">
              <a:off x="3415" y="3282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22" name="Oval 61"/>
            <p:cNvSpPr>
              <a:spLocks noChangeArrowheads="1"/>
            </p:cNvSpPr>
            <p:nvPr/>
          </p:nvSpPr>
          <p:spPr bwMode="auto">
            <a:xfrm rot="2270846">
              <a:off x="3945" y="3411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23" name="Oval 62"/>
            <p:cNvSpPr>
              <a:spLocks noChangeArrowheads="1"/>
            </p:cNvSpPr>
            <p:nvPr/>
          </p:nvSpPr>
          <p:spPr bwMode="auto">
            <a:xfrm rot="2270846">
              <a:off x="3742" y="3267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24" name="Oval 63"/>
            <p:cNvSpPr>
              <a:spLocks noChangeArrowheads="1"/>
            </p:cNvSpPr>
            <p:nvPr/>
          </p:nvSpPr>
          <p:spPr bwMode="auto">
            <a:xfrm rot="2270846">
              <a:off x="3750" y="3543"/>
              <a:ext cx="73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25" name="Oval 64"/>
            <p:cNvSpPr>
              <a:spLocks noChangeArrowheads="1"/>
            </p:cNvSpPr>
            <p:nvPr/>
          </p:nvSpPr>
          <p:spPr bwMode="auto">
            <a:xfrm rot="2270846">
              <a:off x="4139" y="3636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26" name="Oval 65"/>
            <p:cNvSpPr>
              <a:spLocks noChangeArrowheads="1"/>
            </p:cNvSpPr>
            <p:nvPr/>
          </p:nvSpPr>
          <p:spPr bwMode="auto">
            <a:xfrm rot="2270846">
              <a:off x="4134" y="3439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27" name="Oval 66"/>
            <p:cNvSpPr>
              <a:spLocks noChangeArrowheads="1"/>
            </p:cNvSpPr>
            <p:nvPr/>
          </p:nvSpPr>
          <p:spPr bwMode="auto">
            <a:xfrm rot="2270846">
              <a:off x="4104" y="3207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28" name="Oval 67"/>
            <p:cNvSpPr>
              <a:spLocks noChangeArrowheads="1"/>
            </p:cNvSpPr>
            <p:nvPr/>
          </p:nvSpPr>
          <p:spPr bwMode="auto">
            <a:xfrm rot="2270846">
              <a:off x="1297" y="2977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29" name="Oval 68"/>
            <p:cNvSpPr>
              <a:spLocks noChangeArrowheads="1"/>
            </p:cNvSpPr>
            <p:nvPr/>
          </p:nvSpPr>
          <p:spPr bwMode="auto">
            <a:xfrm rot="2270846">
              <a:off x="1036" y="2908"/>
              <a:ext cx="72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30" name="Oval 69"/>
            <p:cNvSpPr>
              <a:spLocks noChangeArrowheads="1"/>
            </p:cNvSpPr>
            <p:nvPr/>
          </p:nvSpPr>
          <p:spPr bwMode="auto">
            <a:xfrm rot="2270846">
              <a:off x="1136" y="3135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31" name="Oval 70"/>
            <p:cNvSpPr>
              <a:spLocks noChangeArrowheads="1"/>
            </p:cNvSpPr>
            <p:nvPr/>
          </p:nvSpPr>
          <p:spPr bwMode="auto">
            <a:xfrm rot="2270846">
              <a:off x="1278" y="3290"/>
              <a:ext cx="73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32" name="Oval 71"/>
            <p:cNvSpPr>
              <a:spLocks noChangeArrowheads="1"/>
            </p:cNvSpPr>
            <p:nvPr/>
          </p:nvSpPr>
          <p:spPr bwMode="auto">
            <a:xfrm rot="2270846">
              <a:off x="1446" y="3480"/>
              <a:ext cx="72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33" name="Oval 72"/>
            <p:cNvSpPr>
              <a:spLocks noChangeArrowheads="1"/>
            </p:cNvSpPr>
            <p:nvPr/>
          </p:nvSpPr>
          <p:spPr bwMode="auto">
            <a:xfrm rot="2270846">
              <a:off x="807" y="2880"/>
              <a:ext cx="73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34" name="Oval 73"/>
            <p:cNvSpPr>
              <a:spLocks noChangeArrowheads="1"/>
            </p:cNvSpPr>
            <p:nvPr/>
          </p:nvSpPr>
          <p:spPr bwMode="auto">
            <a:xfrm rot="2270846">
              <a:off x="1218" y="3452"/>
              <a:ext cx="73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35" name="Oval 74"/>
            <p:cNvSpPr>
              <a:spLocks noChangeArrowheads="1"/>
            </p:cNvSpPr>
            <p:nvPr/>
          </p:nvSpPr>
          <p:spPr bwMode="auto">
            <a:xfrm rot="2270846">
              <a:off x="599" y="2896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36" name="Oval 75"/>
            <p:cNvSpPr>
              <a:spLocks noChangeArrowheads="1"/>
            </p:cNvSpPr>
            <p:nvPr/>
          </p:nvSpPr>
          <p:spPr bwMode="auto">
            <a:xfrm rot="2270846">
              <a:off x="1009" y="3468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37" name="Oval 76"/>
            <p:cNvSpPr>
              <a:spLocks noChangeArrowheads="1"/>
            </p:cNvSpPr>
            <p:nvPr/>
          </p:nvSpPr>
          <p:spPr bwMode="auto">
            <a:xfrm rot="2270846">
              <a:off x="420" y="2905"/>
              <a:ext cx="72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38" name="Oval 77"/>
            <p:cNvSpPr>
              <a:spLocks noChangeArrowheads="1"/>
            </p:cNvSpPr>
            <p:nvPr/>
          </p:nvSpPr>
          <p:spPr bwMode="auto">
            <a:xfrm rot="2270846">
              <a:off x="750" y="3089"/>
              <a:ext cx="73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39" name="Oval 78"/>
            <p:cNvSpPr>
              <a:spLocks noChangeArrowheads="1"/>
            </p:cNvSpPr>
            <p:nvPr/>
          </p:nvSpPr>
          <p:spPr bwMode="auto">
            <a:xfrm rot="2270846">
              <a:off x="928" y="3047"/>
              <a:ext cx="72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40" name="Oval 79"/>
            <p:cNvSpPr>
              <a:spLocks noChangeArrowheads="1"/>
            </p:cNvSpPr>
            <p:nvPr/>
          </p:nvSpPr>
          <p:spPr bwMode="auto">
            <a:xfrm rot="2270846">
              <a:off x="989" y="3274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41" name="Oval 80"/>
            <p:cNvSpPr>
              <a:spLocks noChangeArrowheads="1"/>
            </p:cNvSpPr>
            <p:nvPr/>
          </p:nvSpPr>
          <p:spPr bwMode="auto">
            <a:xfrm rot="2270846">
              <a:off x="495" y="3113"/>
              <a:ext cx="72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42" name="Oval 81"/>
            <p:cNvSpPr>
              <a:spLocks noChangeArrowheads="1"/>
            </p:cNvSpPr>
            <p:nvPr/>
          </p:nvSpPr>
          <p:spPr bwMode="auto">
            <a:xfrm rot="2270846">
              <a:off x="222" y="3006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43" name="Oval 82"/>
            <p:cNvSpPr>
              <a:spLocks noChangeArrowheads="1"/>
            </p:cNvSpPr>
            <p:nvPr/>
          </p:nvSpPr>
          <p:spPr bwMode="auto">
            <a:xfrm rot="2270846">
              <a:off x="257" y="3182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44" name="Oval 83"/>
            <p:cNvSpPr>
              <a:spLocks noChangeArrowheads="1"/>
            </p:cNvSpPr>
            <p:nvPr/>
          </p:nvSpPr>
          <p:spPr bwMode="auto">
            <a:xfrm rot="2270846">
              <a:off x="236" y="3344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45" name="Oval 84"/>
            <p:cNvSpPr>
              <a:spLocks noChangeArrowheads="1"/>
            </p:cNvSpPr>
            <p:nvPr/>
          </p:nvSpPr>
          <p:spPr bwMode="auto">
            <a:xfrm rot="2270846">
              <a:off x="337" y="3468"/>
              <a:ext cx="73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46" name="Oval 85"/>
            <p:cNvSpPr>
              <a:spLocks noChangeArrowheads="1"/>
            </p:cNvSpPr>
            <p:nvPr/>
          </p:nvSpPr>
          <p:spPr bwMode="auto">
            <a:xfrm rot="2270846">
              <a:off x="539" y="3326"/>
              <a:ext cx="72" cy="71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47" name="Oval 86"/>
            <p:cNvSpPr>
              <a:spLocks noChangeArrowheads="1"/>
            </p:cNvSpPr>
            <p:nvPr/>
          </p:nvSpPr>
          <p:spPr bwMode="auto">
            <a:xfrm rot="2270846">
              <a:off x="763" y="3293"/>
              <a:ext cx="73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48" name="Freeform 87"/>
            <p:cNvSpPr>
              <a:spLocks/>
            </p:cNvSpPr>
            <p:nvPr/>
          </p:nvSpPr>
          <p:spPr bwMode="auto">
            <a:xfrm>
              <a:off x="3936" y="2830"/>
              <a:ext cx="1104" cy="1178"/>
            </a:xfrm>
            <a:custGeom>
              <a:avLst/>
              <a:gdLst>
                <a:gd name="T0" fmla="*/ 360 w 1104"/>
                <a:gd name="T1" fmla="*/ 98 h 1178"/>
                <a:gd name="T2" fmla="*/ 0 w 1104"/>
                <a:gd name="T3" fmla="*/ 1066 h 1178"/>
                <a:gd name="T4" fmla="*/ 800 w 1104"/>
                <a:gd name="T5" fmla="*/ 1178 h 1178"/>
                <a:gd name="T6" fmla="*/ 1104 w 1104"/>
                <a:gd name="T7" fmla="*/ 234 h 1178"/>
                <a:gd name="T8" fmla="*/ 1070 w 1104"/>
                <a:gd name="T9" fmla="*/ 160 h 1178"/>
                <a:gd name="T10" fmla="*/ 1038 w 1104"/>
                <a:gd name="T11" fmla="*/ 124 h 1178"/>
                <a:gd name="T12" fmla="*/ 994 w 1104"/>
                <a:gd name="T13" fmla="*/ 100 h 1178"/>
                <a:gd name="T14" fmla="*/ 950 w 1104"/>
                <a:gd name="T15" fmla="*/ 76 h 1178"/>
                <a:gd name="T16" fmla="*/ 922 w 1104"/>
                <a:gd name="T17" fmla="*/ 60 h 1178"/>
                <a:gd name="T18" fmla="*/ 870 w 1104"/>
                <a:gd name="T19" fmla="*/ 36 h 1178"/>
                <a:gd name="T20" fmla="*/ 822 w 1104"/>
                <a:gd name="T21" fmla="*/ 20 h 1178"/>
                <a:gd name="T22" fmla="*/ 766 w 1104"/>
                <a:gd name="T23" fmla="*/ 4 h 1178"/>
                <a:gd name="T24" fmla="*/ 694 w 1104"/>
                <a:gd name="T25" fmla="*/ 0 h 1178"/>
                <a:gd name="T26" fmla="*/ 622 w 1104"/>
                <a:gd name="T27" fmla="*/ 12 h 1178"/>
                <a:gd name="T28" fmla="*/ 526 w 1104"/>
                <a:gd name="T29" fmla="*/ 24 h 1178"/>
                <a:gd name="T30" fmla="*/ 454 w 1104"/>
                <a:gd name="T31" fmla="*/ 48 h 1178"/>
                <a:gd name="T32" fmla="*/ 406 w 1104"/>
                <a:gd name="T33" fmla="*/ 76 h 1178"/>
                <a:gd name="T34" fmla="*/ 362 w 1104"/>
                <a:gd name="T35" fmla="*/ 100 h 117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104" h="1178">
                  <a:moveTo>
                    <a:pt x="360" y="98"/>
                  </a:moveTo>
                  <a:lnTo>
                    <a:pt x="0" y="1066"/>
                  </a:lnTo>
                  <a:lnTo>
                    <a:pt x="800" y="1178"/>
                  </a:lnTo>
                  <a:lnTo>
                    <a:pt x="1104" y="234"/>
                  </a:lnTo>
                  <a:lnTo>
                    <a:pt x="1070" y="160"/>
                  </a:lnTo>
                  <a:lnTo>
                    <a:pt x="1038" y="124"/>
                  </a:lnTo>
                  <a:lnTo>
                    <a:pt x="994" y="100"/>
                  </a:lnTo>
                  <a:lnTo>
                    <a:pt x="950" y="76"/>
                  </a:lnTo>
                  <a:lnTo>
                    <a:pt x="922" y="60"/>
                  </a:lnTo>
                  <a:lnTo>
                    <a:pt x="870" y="36"/>
                  </a:lnTo>
                  <a:lnTo>
                    <a:pt x="822" y="20"/>
                  </a:lnTo>
                  <a:lnTo>
                    <a:pt x="766" y="4"/>
                  </a:lnTo>
                  <a:lnTo>
                    <a:pt x="694" y="0"/>
                  </a:lnTo>
                  <a:lnTo>
                    <a:pt x="622" y="12"/>
                  </a:lnTo>
                  <a:lnTo>
                    <a:pt x="526" y="24"/>
                  </a:lnTo>
                  <a:lnTo>
                    <a:pt x="454" y="48"/>
                  </a:lnTo>
                  <a:lnTo>
                    <a:pt x="406" y="76"/>
                  </a:lnTo>
                  <a:lnTo>
                    <a:pt x="362" y="100"/>
                  </a:lnTo>
                </a:path>
              </a:pathLst>
            </a:custGeom>
            <a:solidFill>
              <a:srgbClr val="FF4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749" name="Oval 88"/>
            <p:cNvSpPr>
              <a:spLocks noChangeArrowheads="1"/>
            </p:cNvSpPr>
            <p:nvPr/>
          </p:nvSpPr>
          <p:spPr bwMode="auto">
            <a:xfrm rot="2270846">
              <a:off x="4320" y="2976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50" name="Oval 89"/>
            <p:cNvSpPr>
              <a:spLocks noChangeArrowheads="1"/>
            </p:cNvSpPr>
            <p:nvPr/>
          </p:nvSpPr>
          <p:spPr bwMode="auto">
            <a:xfrm rot="2270846">
              <a:off x="4512" y="2928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51" name="Oval 90"/>
            <p:cNvSpPr>
              <a:spLocks noChangeArrowheads="1"/>
            </p:cNvSpPr>
            <p:nvPr/>
          </p:nvSpPr>
          <p:spPr bwMode="auto">
            <a:xfrm rot="2270846">
              <a:off x="4752" y="2928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52" name="Oval 91"/>
            <p:cNvSpPr>
              <a:spLocks noChangeArrowheads="1"/>
            </p:cNvSpPr>
            <p:nvPr/>
          </p:nvSpPr>
          <p:spPr bwMode="auto">
            <a:xfrm rot="2270846">
              <a:off x="4632" y="3024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53" name="Oval 92"/>
            <p:cNvSpPr>
              <a:spLocks noChangeArrowheads="1"/>
            </p:cNvSpPr>
            <p:nvPr/>
          </p:nvSpPr>
          <p:spPr bwMode="auto">
            <a:xfrm rot="2270846">
              <a:off x="4752" y="3264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54" name="Oval 93"/>
            <p:cNvSpPr>
              <a:spLocks noChangeArrowheads="1"/>
            </p:cNvSpPr>
            <p:nvPr/>
          </p:nvSpPr>
          <p:spPr bwMode="auto">
            <a:xfrm rot="2270846">
              <a:off x="4560" y="3216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55" name="Oval 94"/>
            <p:cNvSpPr>
              <a:spLocks noChangeArrowheads="1"/>
            </p:cNvSpPr>
            <p:nvPr/>
          </p:nvSpPr>
          <p:spPr bwMode="auto">
            <a:xfrm rot="2270846">
              <a:off x="4272" y="3264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56" name="Oval 95"/>
            <p:cNvSpPr>
              <a:spLocks noChangeArrowheads="1"/>
            </p:cNvSpPr>
            <p:nvPr/>
          </p:nvSpPr>
          <p:spPr bwMode="auto">
            <a:xfrm rot="2270846">
              <a:off x="4416" y="3072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57" name="Oval 96"/>
            <p:cNvSpPr>
              <a:spLocks noChangeArrowheads="1"/>
            </p:cNvSpPr>
            <p:nvPr/>
          </p:nvSpPr>
          <p:spPr bwMode="auto">
            <a:xfrm rot="2270846">
              <a:off x="4848" y="3120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58" name="Oval 97"/>
            <p:cNvSpPr>
              <a:spLocks noChangeArrowheads="1"/>
            </p:cNvSpPr>
            <p:nvPr/>
          </p:nvSpPr>
          <p:spPr bwMode="auto">
            <a:xfrm rot="2270846">
              <a:off x="4416" y="3312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59" name="Oval 98"/>
            <p:cNvSpPr>
              <a:spLocks noChangeArrowheads="1"/>
            </p:cNvSpPr>
            <p:nvPr/>
          </p:nvSpPr>
          <p:spPr bwMode="auto">
            <a:xfrm rot="2270846">
              <a:off x="4176" y="3456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60" name="Oval 99"/>
            <p:cNvSpPr>
              <a:spLocks noChangeArrowheads="1"/>
            </p:cNvSpPr>
            <p:nvPr/>
          </p:nvSpPr>
          <p:spPr bwMode="auto">
            <a:xfrm rot="2270846">
              <a:off x="4560" y="3360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61" name="Oval 100"/>
            <p:cNvSpPr>
              <a:spLocks noChangeArrowheads="1"/>
            </p:cNvSpPr>
            <p:nvPr/>
          </p:nvSpPr>
          <p:spPr bwMode="auto">
            <a:xfrm rot="2270846">
              <a:off x="4464" y="3552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62" name="Oval 101"/>
            <p:cNvSpPr>
              <a:spLocks noChangeArrowheads="1"/>
            </p:cNvSpPr>
            <p:nvPr/>
          </p:nvSpPr>
          <p:spPr bwMode="auto">
            <a:xfrm rot="2270846">
              <a:off x="4752" y="3504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63" name="Oval 102"/>
            <p:cNvSpPr>
              <a:spLocks noChangeArrowheads="1"/>
            </p:cNvSpPr>
            <p:nvPr/>
          </p:nvSpPr>
          <p:spPr bwMode="auto">
            <a:xfrm rot="2270846">
              <a:off x="4320" y="3456"/>
              <a:ext cx="72" cy="70"/>
            </a:xfrm>
            <a:prstGeom prst="ellipse">
              <a:avLst/>
            </a:prstGeom>
            <a:solidFill>
              <a:srgbClr val="33CCFF"/>
            </a:solidFill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4764" name="Group 103"/>
            <p:cNvGrpSpPr>
              <a:grpSpLocks/>
            </p:cNvGrpSpPr>
            <p:nvPr/>
          </p:nvGrpSpPr>
          <p:grpSpPr bwMode="auto">
            <a:xfrm>
              <a:off x="3925" y="3648"/>
              <a:ext cx="827" cy="576"/>
              <a:chOff x="3925" y="3648"/>
              <a:chExt cx="827" cy="576"/>
            </a:xfrm>
          </p:grpSpPr>
          <p:sp>
            <p:nvSpPr>
              <p:cNvPr id="24765" name="Oval 104"/>
              <p:cNvSpPr>
                <a:spLocks noChangeArrowheads="1"/>
              </p:cNvSpPr>
              <p:nvPr/>
            </p:nvSpPr>
            <p:spPr bwMode="auto">
              <a:xfrm rot="2270846">
                <a:off x="3925" y="3724"/>
                <a:ext cx="73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66" name="Oval 105"/>
              <p:cNvSpPr>
                <a:spLocks noChangeArrowheads="1"/>
              </p:cNvSpPr>
              <p:nvPr/>
            </p:nvSpPr>
            <p:spPr bwMode="auto">
              <a:xfrm rot="2270846">
                <a:off x="4107" y="3821"/>
                <a:ext cx="73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67" name="Freeform 106"/>
              <p:cNvSpPr>
                <a:spLocks/>
              </p:cNvSpPr>
              <p:nvPr/>
            </p:nvSpPr>
            <p:spPr bwMode="auto">
              <a:xfrm rot="-1470790">
                <a:off x="3936" y="3696"/>
                <a:ext cx="816" cy="528"/>
              </a:xfrm>
              <a:custGeom>
                <a:avLst/>
                <a:gdLst>
                  <a:gd name="T0" fmla="*/ 75 w 152"/>
                  <a:gd name="T1" fmla="*/ 53 h 119"/>
                  <a:gd name="T2" fmla="*/ 591 w 152"/>
                  <a:gd name="T3" fmla="*/ 71 h 119"/>
                  <a:gd name="T4" fmla="*/ 741 w 152"/>
                  <a:gd name="T5" fmla="*/ 479 h 119"/>
                  <a:gd name="T6" fmla="*/ 140 w 152"/>
                  <a:gd name="T7" fmla="*/ 373 h 119"/>
                  <a:gd name="T8" fmla="*/ 75 w 152"/>
                  <a:gd name="T9" fmla="*/ 53 h 1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2" h="119">
                    <a:moveTo>
                      <a:pt x="14" y="12"/>
                    </a:moveTo>
                    <a:cubicBezTo>
                      <a:pt x="28" y="1"/>
                      <a:pt x="89" y="0"/>
                      <a:pt x="110" y="16"/>
                    </a:cubicBezTo>
                    <a:cubicBezTo>
                      <a:pt x="131" y="32"/>
                      <a:pt x="152" y="97"/>
                      <a:pt x="138" y="108"/>
                    </a:cubicBezTo>
                    <a:cubicBezTo>
                      <a:pt x="124" y="119"/>
                      <a:pt x="48" y="101"/>
                      <a:pt x="26" y="84"/>
                    </a:cubicBezTo>
                    <a:cubicBezTo>
                      <a:pt x="4" y="67"/>
                      <a:pt x="0" y="23"/>
                      <a:pt x="14" y="12"/>
                    </a:cubicBezTo>
                    <a:close/>
                  </a:path>
                </a:pathLst>
              </a:custGeom>
              <a:solidFill>
                <a:srgbClr val="FF4FFF"/>
              </a:solidFill>
              <a:ln w="63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68" name="Freeform 107"/>
              <p:cNvSpPr>
                <a:spLocks/>
              </p:cNvSpPr>
              <p:nvPr/>
            </p:nvSpPr>
            <p:spPr bwMode="auto">
              <a:xfrm rot="-1470790">
                <a:off x="3986" y="3746"/>
                <a:ext cx="713" cy="436"/>
              </a:xfrm>
              <a:custGeom>
                <a:avLst/>
                <a:gdLst>
                  <a:gd name="T0" fmla="*/ 66 w 152"/>
                  <a:gd name="T1" fmla="*/ 44 h 119"/>
                  <a:gd name="T2" fmla="*/ 516 w 152"/>
                  <a:gd name="T3" fmla="*/ 59 h 119"/>
                  <a:gd name="T4" fmla="*/ 647 w 152"/>
                  <a:gd name="T5" fmla="*/ 396 h 119"/>
                  <a:gd name="T6" fmla="*/ 122 w 152"/>
                  <a:gd name="T7" fmla="*/ 308 h 119"/>
                  <a:gd name="T8" fmla="*/ 66 w 152"/>
                  <a:gd name="T9" fmla="*/ 44 h 1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2" h="119">
                    <a:moveTo>
                      <a:pt x="14" y="12"/>
                    </a:moveTo>
                    <a:cubicBezTo>
                      <a:pt x="28" y="1"/>
                      <a:pt x="89" y="0"/>
                      <a:pt x="110" y="16"/>
                    </a:cubicBezTo>
                    <a:cubicBezTo>
                      <a:pt x="131" y="32"/>
                      <a:pt x="152" y="97"/>
                      <a:pt x="138" y="108"/>
                    </a:cubicBezTo>
                    <a:cubicBezTo>
                      <a:pt x="124" y="119"/>
                      <a:pt x="48" y="101"/>
                      <a:pt x="26" y="84"/>
                    </a:cubicBezTo>
                    <a:cubicBezTo>
                      <a:pt x="4" y="67"/>
                      <a:pt x="0" y="23"/>
                      <a:pt x="14" y="12"/>
                    </a:cubicBezTo>
                    <a:close/>
                  </a:path>
                </a:pathLst>
              </a:custGeom>
              <a:noFill/>
              <a:ln w="63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4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69" name="Freeform 108"/>
              <p:cNvSpPr>
                <a:spLocks/>
              </p:cNvSpPr>
              <p:nvPr/>
            </p:nvSpPr>
            <p:spPr bwMode="auto">
              <a:xfrm rot="-1470790">
                <a:off x="4033" y="3799"/>
                <a:ext cx="579" cy="328"/>
              </a:xfrm>
              <a:custGeom>
                <a:avLst/>
                <a:gdLst>
                  <a:gd name="T0" fmla="*/ 53 w 152"/>
                  <a:gd name="T1" fmla="*/ 33 h 119"/>
                  <a:gd name="T2" fmla="*/ 419 w 152"/>
                  <a:gd name="T3" fmla="*/ 44 h 119"/>
                  <a:gd name="T4" fmla="*/ 526 w 152"/>
                  <a:gd name="T5" fmla="*/ 298 h 119"/>
                  <a:gd name="T6" fmla="*/ 99 w 152"/>
                  <a:gd name="T7" fmla="*/ 232 h 119"/>
                  <a:gd name="T8" fmla="*/ 53 w 152"/>
                  <a:gd name="T9" fmla="*/ 33 h 1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2" h="119">
                    <a:moveTo>
                      <a:pt x="14" y="12"/>
                    </a:moveTo>
                    <a:cubicBezTo>
                      <a:pt x="28" y="1"/>
                      <a:pt x="89" y="0"/>
                      <a:pt x="110" y="16"/>
                    </a:cubicBezTo>
                    <a:cubicBezTo>
                      <a:pt x="131" y="32"/>
                      <a:pt x="152" y="97"/>
                      <a:pt x="138" y="108"/>
                    </a:cubicBezTo>
                    <a:cubicBezTo>
                      <a:pt x="124" y="119"/>
                      <a:pt x="48" y="101"/>
                      <a:pt x="26" y="84"/>
                    </a:cubicBezTo>
                    <a:cubicBezTo>
                      <a:pt x="4" y="67"/>
                      <a:pt x="0" y="23"/>
                      <a:pt x="14" y="12"/>
                    </a:cubicBezTo>
                    <a:close/>
                  </a:path>
                </a:pathLst>
              </a:custGeom>
              <a:noFill/>
              <a:ln w="63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4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70" name="Freeform 109"/>
              <p:cNvSpPr>
                <a:spLocks/>
              </p:cNvSpPr>
              <p:nvPr/>
            </p:nvSpPr>
            <p:spPr bwMode="auto">
              <a:xfrm rot="-1470790">
                <a:off x="4080" y="3840"/>
                <a:ext cx="471" cy="241"/>
              </a:xfrm>
              <a:custGeom>
                <a:avLst/>
                <a:gdLst>
                  <a:gd name="T0" fmla="*/ 43 w 152"/>
                  <a:gd name="T1" fmla="*/ 24 h 119"/>
                  <a:gd name="T2" fmla="*/ 341 w 152"/>
                  <a:gd name="T3" fmla="*/ 32 h 119"/>
                  <a:gd name="T4" fmla="*/ 428 w 152"/>
                  <a:gd name="T5" fmla="*/ 219 h 119"/>
                  <a:gd name="T6" fmla="*/ 81 w 152"/>
                  <a:gd name="T7" fmla="*/ 170 h 119"/>
                  <a:gd name="T8" fmla="*/ 43 w 152"/>
                  <a:gd name="T9" fmla="*/ 24 h 1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2" h="119">
                    <a:moveTo>
                      <a:pt x="14" y="12"/>
                    </a:moveTo>
                    <a:cubicBezTo>
                      <a:pt x="28" y="1"/>
                      <a:pt x="89" y="0"/>
                      <a:pt x="110" y="16"/>
                    </a:cubicBezTo>
                    <a:cubicBezTo>
                      <a:pt x="131" y="32"/>
                      <a:pt x="152" y="97"/>
                      <a:pt x="138" y="108"/>
                    </a:cubicBezTo>
                    <a:cubicBezTo>
                      <a:pt x="124" y="119"/>
                      <a:pt x="48" y="101"/>
                      <a:pt x="26" y="84"/>
                    </a:cubicBezTo>
                    <a:cubicBezTo>
                      <a:pt x="4" y="67"/>
                      <a:pt x="0" y="23"/>
                      <a:pt x="14" y="12"/>
                    </a:cubicBezTo>
                    <a:close/>
                  </a:path>
                </a:pathLst>
              </a:custGeom>
              <a:noFill/>
              <a:ln w="63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4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71" name="Oval 110"/>
              <p:cNvSpPr>
                <a:spLocks noChangeArrowheads="1"/>
              </p:cNvSpPr>
              <p:nvPr/>
            </p:nvSpPr>
            <p:spPr bwMode="auto">
              <a:xfrm rot="2270846">
                <a:off x="4656" y="3696"/>
                <a:ext cx="72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72" name="Oval 111"/>
              <p:cNvSpPr>
                <a:spLocks noChangeArrowheads="1"/>
              </p:cNvSpPr>
              <p:nvPr/>
            </p:nvSpPr>
            <p:spPr bwMode="auto">
              <a:xfrm rot="2270846">
                <a:off x="4128" y="3648"/>
                <a:ext cx="72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73" name="Freeform 112"/>
              <p:cNvSpPr>
                <a:spLocks/>
              </p:cNvSpPr>
              <p:nvPr/>
            </p:nvSpPr>
            <p:spPr bwMode="auto">
              <a:xfrm rot="-1470790">
                <a:off x="4127" y="3877"/>
                <a:ext cx="384" cy="154"/>
              </a:xfrm>
              <a:custGeom>
                <a:avLst/>
                <a:gdLst>
                  <a:gd name="T0" fmla="*/ 35 w 152"/>
                  <a:gd name="T1" fmla="*/ 16 h 119"/>
                  <a:gd name="T2" fmla="*/ 278 w 152"/>
                  <a:gd name="T3" fmla="*/ 21 h 119"/>
                  <a:gd name="T4" fmla="*/ 349 w 152"/>
                  <a:gd name="T5" fmla="*/ 140 h 119"/>
                  <a:gd name="T6" fmla="*/ 66 w 152"/>
                  <a:gd name="T7" fmla="*/ 109 h 119"/>
                  <a:gd name="T8" fmla="*/ 35 w 152"/>
                  <a:gd name="T9" fmla="*/ 16 h 1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2" h="119">
                    <a:moveTo>
                      <a:pt x="14" y="12"/>
                    </a:moveTo>
                    <a:cubicBezTo>
                      <a:pt x="28" y="1"/>
                      <a:pt x="89" y="0"/>
                      <a:pt x="110" y="16"/>
                    </a:cubicBezTo>
                    <a:cubicBezTo>
                      <a:pt x="131" y="32"/>
                      <a:pt x="152" y="97"/>
                      <a:pt x="138" y="108"/>
                    </a:cubicBezTo>
                    <a:cubicBezTo>
                      <a:pt x="124" y="119"/>
                      <a:pt x="48" y="101"/>
                      <a:pt x="26" y="84"/>
                    </a:cubicBezTo>
                    <a:cubicBezTo>
                      <a:pt x="4" y="67"/>
                      <a:pt x="0" y="23"/>
                      <a:pt x="14" y="12"/>
                    </a:cubicBezTo>
                    <a:close/>
                  </a:path>
                </a:pathLst>
              </a:custGeom>
              <a:noFill/>
              <a:ln w="63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4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74" name="Freeform 113"/>
              <p:cNvSpPr>
                <a:spLocks/>
              </p:cNvSpPr>
              <p:nvPr/>
            </p:nvSpPr>
            <p:spPr bwMode="auto">
              <a:xfrm rot="-1470790">
                <a:off x="4168" y="3910"/>
                <a:ext cx="288" cy="96"/>
              </a:xfrm>
              <a:custGeom>
                <a:avLst/>
                <a:gdLst>
                  <a:gd name="T0" fmla="*/ 27 w 152"/>
                  <a:gd name="T1" fmla="*/ 10 h 119"/>
                  <a:gd name="T2" fmla="*/ 208 w 152"/>
                  <a:gd name="T3" fmla="*/ 13 h 119"/>
                  <a:gd name="T4" fmla="*/ 261 w 152"/>
                  <a:gd name="T5" fmla="*/ 87 h 119"/>
                  <a:gd name="T6" fmla="*/ 49 w 152"/>
                  <a:gd name="T7" fmla="*/ 68 h 119"/>
                  <a:gd name="T8" fmla="*/ 27 w 152"/>
                  <a:gd name="T9" fmla="*/ 10 h 1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2" h="119">
                    <a:moveTo>
                      <a:pt x="14" y="12"/>
                    </a:moveTo>
                    <a:cubicBezTo>
                      <a:pt x="28" y="1"/>
                      <a:pt x="89" y="0"/>
                      <a:pt x="110" y="16"/>
                    </a:cubicBezTo>
                    <a:cubicBezTo>
                      <a:pt x="131" y="32"/>
                      <a:pt x="152" y="97"/>
                      <a:pt x="138" y="108"/>
                    </a:cubicBezTo>
                    <a:cubicBezTo>
                      <a:pt x="124" y="119"/>
                      <a:pt x="48" y="101"/>
                      <a:pt x="26" y="84"/>
                    </a:cubicBezTo>
                    <a:cubicBezTo>
                      <a:pt x="4" y="67"/>
                      <a:pt x="0" y="23"/>
                      <a:pt x="14" y="12"/>
                    </a:cubicBezTo>
                    <a:close/>
                  </a:path>
                </a:pathLst>
              </a:custGeom>
              <a:noFill/>
              <a:ln w="63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4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75" name="Freeform 114"/>
              <p:cNvSpPr>
                <a:spLocks/>
              </p:cNvSpPr>
              <p:nvPr/>
            </p:nvSpPr>
            <p:spPr bwMode="auto">
              <a:xfrm rot="-1470790">
                <a:off x="4240" y="3936"/>
                <a:ext cx="144" cy="48"/>
              </a:xfrm>
              <a:custGeom>
                <a:avLst/>
                <a:gdLst>
                  <a:gd name="T0" fmla="*/ 13 w 152"/>
                  <a:gd name="T1" fmla="*/ 5 h 119"/>
                  <a:gd name="T2" fmla="*/ 104 w 152"/>
                  <a:gd name="T3" fmla="*/ 6 h 119"/>
                  <a:gd name="T4" fmla="*/ 131 w 152"/>
                  <a:gd name="T5" fmla="*/ 44 h 119"/>
                  <a:gd name="T6" fmla="*/ 25 w 152"/>
                  <a:gd name="T7" fmla="*/ 34 h 119"/>
                  <a:gd name="T8" fmla="*/ 13 w 152"/>
                  <a:gd name="T9" fmla="*/ 5 h 1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2" h="119">
                    <a:moveTo>
                      <a:pt x="14" y="12"/>
                    </a:moveTo>
                    <a:cubicBezTo>
                      <a:pt x="28" y="1"/>
                      <a:pt x="89" y="0"/>
                      <a:pt x="110" y="16"/>
                    </a:cubicBezTo>
                    <a:cubicBezTo>
                      <a:pt x="131" y="32"/>
                      <a:pt x="152" y="97"/>
                      <a:pt x="138" y="108"/>
                    </a:cubicBezTo>
                    <a:cubicBezTo>
                      <a:pt x="124" y="119"/>
                      <a:pt x="48" y="101"/>
                      <a:pt x="26" y="84"/>
                    </a:cubicBezTo>
                    <a:cubicBezTo>
                      <a:pt x="4" y="67"/>
                      <a:pt x="0" y="23"/>
                      <a:pt x="14" y="12"/>
                    </a:cubicBezTo>
                    <a:close/>
                  </a:path>
                </a:pathLst>
              </a:custGeom>
              <a:noFill/>
              <a:ln w="63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4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883" name="Group 115"/>
          <p:cNvGrpSpPr>
            <a:grpSpLocks/>
          </p:cNvGrpSpPr>
          <p:nvPr/>
        </p:nvGrpSpPr>
        <p:grpSpPr bwMode="auto">
          <a:xfrm rot="-1721562">
            <a:off x="6580188" y="-28575"/>
            <a:ext cx="2057400" cy="2290763"/>
            <a:chOff x="384" y="2688"/>
            <a:chExt cx="1296" cy="1443"/>
          </a:xfrm>
        </p:grpSpPr>
        <p:grpSp>
          <p:nvGrpSpPr>
            <p:cNvPr id="24628" name="Group 116"/>
            <p:cNvGrpSpPr>
              <a:grpSpLocks/>
            </p:cNvGrpSpPr>
            <p:nvPr/>
          </p:nvGrpSpPr>
          <p:grpSpPr bwMode="auto">
            <a:xfrm>
              <a:off x="384" y="2688"/>
              <a:ext cx="677" cy="1443"/>
              <a:chOff x="1147" y="2542"/>
              <a:chExt cx="677" cy="1443"/>
            </a:xfrm>
          </p:grpSpPr>
          <p:sp>
            <p:nvSpPr>
              <p:cNvPr id="24643" name="Oval 117"/>
              <p:cNvSpPr>
                <a:spLocks noChangeArrowheads="1"/>
              </p:cNvSpPr>
              <p:nvPr/>
            </p:nvSpPr>
            <p:spPr bwMode="auto">
              <a:xfrm rot="19128220" flipH="1">
                <a:off x="1488" y="3168"/>
                <a:ext cx="73" cy="71"/>
              </a:xfrm>
              <a:prstGeom prst="ellipse">
                <a:avLst/>
              </a:prstGeom>
              <a:gradFill rotWithShape="1">
                <a:gsLst>
                  <a:gs pos="0">
                    <a:srgbClr val="C0008E"/>
                  </a:gs>
                  <a:gs pos="50000">
                    <a:srgbClr val="FF43CE"/>
                  </a:gs>
                  <a:gs pos="100000">
                    <a:srgbClr val="C0008E"/>
                  </a:gs>
                </a:gsLst>
                <a:lin ang="18900000" scaled="1"/>
              </a:gra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44" name="Oval 118"/>
              <p:cNvSpPr>
                <a:spLocks noChangeArrowheads="1"/>
              </p:cNvSpPr>
              <p:nvPr/>
            </p:nvSpPr>
            <p:spPr bwMode="auto">
              <a:xfrm rot="19128220" flipH="1">
                <a:off x="1473" y="3485"/>
                <a:ext cx="72" cy="70"/>
              </a:xfrm>
              <a:prstGeom prst="ellipse">
                <a:avLst/>
              </a:prstGeom>
              <a:gradFill rotWithShape="1">
                <a:gsLst>
                  <a:gs pos="0">
                    <a:srgbClr val="C0008E"/>
                  </a:gs>
                  <a:gs pos="50000">
                    <a:srgbClr val="FF43CE"/>
                  </a:gs>
                  <a:gs pos="100000">
                    <a:srgbClr val="C0008E"/>
                  </a:gs>
                </a:gsLst>
                <a:lin ang="18900000" scaled="1"/>
              </a:gra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45" name="Oval 119"/>
              <p:cNvSpPr>
                <a:spLocks noChangeArrowheads="1"/>
              </p:cNvSpPr>
              <p:nvPr/>
            </p:nvSpPr>
            <p:spPr bwMode="auto">
              <a:xfrm rot="19128220" flipH="1">
                <a:off x="1465" y="3288"/>
                <a:ext cx="73" cy="71"/>
              </a:xfrm>
              <a:prstGeom prst="ellipse">
                <a:avLst/>
              </a:prstGeom>
              <a:gradFill rotWithShape="1">
                <a:gsLst>
                  <a:gs pos="0">
                    <a:srgbClr val="C0008E"/>
                  </a:gs>
                  <a:gs pos="50000">
                    <a:srgbClr val="FF43CE"/>
                  </a:gs>
                  <a:gs pos="100000">
                    <a:srgbClr val="C0008E"/>
                  </a:gs>
                </a:gsLst>
                <a:lin ang="18900000" scaled="1"/>
              </a:gra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46" name="Oval 120"/>
              <p:cNvSpPr>
                <a:spLocks noChangeArrowheads="1"/>
              </p:cNvSpPr>
              <p:nvPr/>
            </p:nvSpPr>
            <p:spPr bwMode="auto">
              <a:xfrm rot="19128220" flipH="1">
                <a:off x="1482" y="3055"/>
                <a:ext cx="73" cy="71"/>
              </a:xfrm>
              <a:prstGeom prst="ellipse">
                <a:avLst/>
              </a:prstGeom>
              <a:gradFill rotWithShape="1">
                <a:gsLst>
                  <a:gs pos="0">
                    <a:srgbClr val="C0008E"/>
                  </a:gs>
                  <a:gs pos="50000">
                    <a:srgbClr val="FF43CE"/>
                  </a:gs>
                  <a:gs pos="100000">
                    <a:srgbClr val="C0008E"/>
                  </a:gs>
                </a:gsLst>
                <a:lin ang="18900000" scaled="1"/>
              </a:gra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47" name="Freeform 121"/>
              <p:cNvSpPr>
                <a:spLocks/>
              </p:cNvSpPr>
              <p:nvPr/>
            </p:nvSpPr>
            <p:spPr bwMode="auto">
              <a:xfrm rot="21399066" flipH="1">
                <a:off x="1147" y="2542"/>
                <a:ext cx="626" cy="1345"/>
              </a:xfrm>
              <a:custGeom>
                <a:avLst/>
                <a:gdLst>
                  <a:gd name="T0" fmla="*/ 204 w 1104"/>
                  <a:gd name="T1" fmla="*/ 112 h 1178"/>
                  <a:gd name="T2" fmla="*/ 0 w 1104"/>
                  <a:gd name="T3" fmla="*/ 1217 h 1178"/>
                  <a:gd name="T4" fmla="*/ 454 w 1104"/>
                  <a:gd name="T5" fmla="*/ 1345 h 1178"/>
                  <a:gd name="T6" fmla="*/ 626 w 1104"/>
                  <a:gd name="T7" fmla="*/ 267 h 1178"/>
                  <a:gd name="T8" fmla="*/ 607 w 1104"/>
                  <a:gd name="T9" fmla="*/ 183 h 1178"/>
                  <a:gd name="T10" fmla="*/ 589 w 1104"/>
                  <a:gd name="T11" fmla="*/ 142 h 1178"/>
                  <a:gd name="T12" fmla="*/ 564 w 1104"/>
                  <a:gd name="T13" fmla="*/ 114 h 1178"/>
                  <a:gd name="T14" fmla="*/ 539 w 1104"/>
                  <a:gd name="T15" fmla="*/ 87 h 1178"/>
                  <a:gd name="T16" fmla="*/ 523 w 1104"/>
                  <a:gd name="T17" fmla="*/ 69 h 1178"/>
                  <a:gd name="T18" fmla="*/ 493 w 1104"/>
                  <a:gd name="T19" fmla="*/ 41 h 1178"/>
                  <a:gd name="T20" fmla="*/ 466 w 1104"/>
                  <a:gd name="T21" fmla="*/ 23 h 1178"/>
                  <a:gd name="T22" fmla="*/ 434 w 1104"/>
                  <a:gd name="T23" fmla="*/ 5 h 1178"/>
                  <a:gd name="T24" fmla="*/ 394 w 1104"/>
                  <a:gd name="T25" fmla="*/ 0 h 1178"/>
                  <a:gd name="T26" fmla="*/ 353 w 1104"/>
                  <a:gd name="T27" fmla="*/ 14 h 1178"/>
                  <a:gd name="T28" fmla="*/ 298 w 1104"/>
                  <a:gd name="T29" fmla="*/ 27 h 1178"/>
                  <a:gd name="T30" fmla="*/ 257 w 1104"/>
                  <a:gd name="T31" fmla="*/ 55 h 1178"/>
                  <a:gd name="T32" fmla="*/ 230 w 1104"/>
                  <a:gd name="T33" fmla="*/ 87 h 1178"/>
                  <a:gd name="T34" fmla="*/ 205 w 1104"/>
                  <a:gd name="T35" fmla="*/ 114 h 117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104" h="1178">
                    <a:moveTo>
                      <a:pt x="360" y="98"/>
                    </a:moveTo>
                    <a:lnTo>
                      <a:pt x="0" y="1066"/>
                    </a:lnTo>
                    <a:lnTo>
                      <a:pt x="800" y="1178"/>
                    </a:lnTo>
                    <a:lnTo>
                      <a:pt x="1104" y="234"/>
                    </a:lnTo>
                    <a:lnTo>
                      <a:pt x="1070" y="160"/>
                    </a:lnTo>
                    <a:lnTo>
                      <a:pt x="1038" y="124"/>
                    </a:lnTo>
                    <a:lnTo>
                      <a:pt x="994" y="100"/>
                    </a:lnTo>
                    <a:lnTo>
                      <a:pt x="950" y="76"/>
                    </a:lnTo>
                    <a:lnTo>
                      <a:pt x="922" y="60"/>
                    </a:lnTo>
                    <a:lnTo>
                      <a:pt x="870" y="36"/>
                    </a:lnTo>
                    <a:lnTo>
                      <a:pt x="822" y="20"/>
                    </a:lnTo>
                    <a:lnTo>
                      <a:pt x="766" y="4"/>
                    </a:lnTo>
                    <a:lnTo>
                      <a:pt x="694" y="0"/>
                    </a:lnTo>
                    <a:lnTo>
                      <a:pt x="622" y="12"/>
                    </a:lnTo>
                    <a:lnTo>
                      <a:pt x="526" y="24"/>
                    </a:lnTo>
                    <a:lnTo>
                      <a:pt x="454" y="48"/>
                    </a:lnTo>
                    <a:lnTo>
                      <a:pt x="406" y="76"/>
                    </a:lnTo>
                    <a:lnTo>
                      <a:pt x="362" y="100"/>
                    </a:lnTo>
                  </a:path>
                </a:pathLst>
              </a:custGeom>
              <a:gradFill rotWithShape="1">
                <a:gsLst>
                  <a:gs pos="0">
                    <a:srgbClr val="C0008E"/>
                  </a:gs>
                  <a:gs pos="50000">
                    <a:srgbClr val="FF43CE"/>
                  </a:gs>
                  <a:gs pos="100000">
                    <a:srgbClr val="C0008E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48" name="Oval 122"/>
              <p:cNvSpPr>
                <a:spLocks noChangeArrowheads="1"/>
              </p:cNvSpPr>
              <p:nvPr/>
            </p:nvSpPr>
            <p:spPr bwMode="auto">
              <a:xfrm rot="19128220" flipH="1">
                <a:off x="1254" y="2837"/>
                <a:ext cx="72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49" name="Oval 123"/>
              <p:cNvSpPr>
                <a:spLocks noChangeArrowheads="1"/>
              </p:cNvSpPr>
              <p:nvPr/>
            </p:nvSpPr>
            <p:spPr bwMode="auto">
              <a:xfrm rot="19128220" flipH="1">
                <a:off x="1368" y="3072"/>
                <a:ext cx="72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50" name="Oval 124"/>
              <p:cNvSpPr>
                <a:spLocks noChangeArrowheads="1"/>
              </p:cNvSpPr>
              <p:nvPr/>
            </p:nvSpPr>
            <p:spPr bwMode="auto">
              <a:xfrm rot="19128220" flipH="1">
                <a:off x="1163" y="2938"/>
                <a:ext cx="72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51" name="Oval 125"/>
              <p:cNvSpPr>
                <a:spLocks noChangeArrowheads="1"/>
              </p:cNvSpPr>
              <p:nvPr/>
            </p:nvSpPr>
            <p:spPr bwMode="auto">
              <a:xfrm rot="19128220" flipH="1">
                <a:off x="1227" y="3128"/>
                <a:ext cx="72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52" name="Oval 126"/>
              <p:cNvSpPr>
                <a:spLocks noChangeArrowheads="1"/>
              </p:cNvSpPr>
              <p:nvPr/>
            </p:nvSpPr>
            <p:spPr bwMode="auto">
              <a:xfrm rot="19128220" flipH="1">
                <a:off x="1425" y="3308"/>
                <a:ext cx="72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53" name="Oval 127"/>
              <p:cNvSpPr>
                <a:spLocks noChangeArrowheads="1"/>
              </p:cNvSpPr>
              <p:nvPr/>
            </p:nvSpPr>
            <p:spPr bwMode="auto">
              <a:xfrm rot="19128220" flipH="1">
                <a:off x="1440" y="2880"/>
                <a:ext cx="72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54" name="Oval 128"/>
              <p:cNvSpPr>
                <a:spLocks noChangeArrowheads="1"/>
              </p:cNvSpPr>
              <p:nvPr/>
            </p:nvSpPr>
            <p:spPr bwMode="auto">
              <a:xfrm rot="19128220" flipH="1">
                <a:off x="1282" y="3316"/>
                <a:ext cx="72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55" name="Oval 129"/>
              <p:cNvSpPr>
                <a:spLocks noChangeArrowheads="1"/>
              </p:cNvSpPr>
              <p:nvPr/>
            </p:nvSpPr>
            <p:spPr bwMode="auto">
              <a:xfrm rot="19128220" flipH="1">
                <a:off x="1488" y="3168"/>
                <a:ext cx="73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56" name="Oval 130"/>
              <p:cNvSpPr>
                <a:spLocks noChangeArrowheads="1"/>
              </p:cNvSpPr>
              <p:nvPr/>
            </p:nvSpPr>
            <p:spPr bwMode="auto">
              <a:xfrm rot="19128220" flipH="1">
                <a:off x="1484" y="3496"/>
                <a:ext cx="72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24657" name="Group 131"/>
              <p:cNvGrpSpPr>
                <a:grpSpLocks/>
              </p:cNvGrpSpPr>
              <p:nvPr/>
            </p:nvGrpSpPr>
            <p:grpSpPr bwMode="auto">
              <a:xfrm>
                <a:off x="1352" y="3600"/>
                <a:ext cx="472" cy="385"/>
                <a:chOff x="1352" y="3650"/>
                <a:chExt cx="428" cy="335"/>
              </a:xfrm>
            </p:grpSpPr>
            <p:sp>
              <p:nvSpPr>
                <p:cNvPr id="24661" name="Freeform 132"/>
                <p:cNvSpPr>
                  <a:spLocks/>
                </p:cNvSpPr>
                <p:nvPr/>
              </p:nvSpPr>
              <p:spPr bwMode="auto">
                <a:xfrm rot="1269856" flipH="1">
                  <a:off x="1352" y="3650"/>
                  <a:ext cx="428" cy="335"/>
                </a:xfrm>
                <a:custGeom>
                  <a:avLst/>
                  <a:gdLst>
                    <a:gd name="T0" fmla="*/ 39 w 152"/>
                    <a:gd name="T1" fmla="*/ 34 h 119"/>
                    <a:gd name="T2" fmla="*/ 310 w 152"/>
                    <a:gd name="T3" fmla="*/ 45 h 119"/>
                    <a:gd name="T4" fmla="*/ 389 w 152"/>
                    <a:gd name="T5" fmla="*/ 304 h 119"/>
                    <a:gd name="T6" fmla="*/ 73 w 152"/>
                    <a:gd name="T7" fmla="*/ 236 h 119"/>
                    <a:gd name="T8" fmla="*/ 39 w 152"/>
                    <a:gd name="T9" fmla="*/ 34 h 1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2" h="119">
                      <a:moveTo>
                        <a:pt x="14" y="12"/>
                      </a:moveTo>
                      <a:cubicBezTo>
                        <a:pt x="28" y="1"/>
                        <a:pt x="89" y="0"/>
                        <a:pt x="110" y="16"/>
                      </a:cubicBezTo>
                      <a:cubicBezTo>
                        <a:pt x="131" y="32"/>
                        <a:pt x="152" y="97"/>
                        <a:pt x="138" y="108"/>
                      </a:cubicBezTo>
                      <a:cubicBezTo>
                        <a:pt x="124" y="119"/>
                        <a:pt x="48" y="101"/>
                        <a:pt x="26" y="84"/>
                      </a:cubicBezTo>
                      <a:cubicBezTo>
                        <a:pt x="4" y="67"/>
                        <a:pt x="0" y="23"/>
                        <a:pt x="14" y="12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C0008E"/>
                    </a:gs>
                    <a:gs pos="50000">
                      <a:srgbClr val="FF43CE"/>
                    </a:gs>
                    <a:gs pos="100000">
                      <a:srgbClr val="C0008E"/>
                    </a:gs>
                  </a:gsLst>
                  <a:lin ang="18900000" scaled="1"/>
                </a:gradFill>
                <a:ln w="635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662" name="Group 133"/>
                <p:cNvGrpSpPr>
                  <a:grpSpLocks/>
                </p:cNvGrpSpPr>
                <p:nvPr/>
              </p:nvGrpSpPr>
              <p:grpSpPr bwMode="auto">
                <a:xfrm>
                  <a:off x="1392" y="3696"/>
                  <a:ext cx="329" cy="240"/>
                  <a:chOff x="1392" y="3696"/>
                  <a:chExt cx="329" cy="240"/>
                </a:xfrm>
              </p:grpSpPr>
              <p:sp>
                <p:nvSpPr>
                  <p:cNvPr id="24663" name="Freeform 134"/>
                  <p:cNvSpPr>
                    <a:spLocks/>
                  </p:cNvSpPr>
                  <p:nvPr/>
                </p:nvSpPr>
                <p:spPr bwMode="auto">
                  <a:xfrm rot="1269856" flipH="1">
                    <a:off x="1392" y="3696"/>
                    <a:ext cx="329" cy="240"/>
                  </a:xfrm>
                  <a:custGeom>
                    <a:avLst/>
                    <a:gdLst>
                      <a:gd name="T0" fmla="*/ 30 w 152"/>
                      <a:gd name="T1" fmla="*/ 24 h 119"/>
                      <a:gd name="T2" fmla="*/ 238 w 152"/>
                      <a:gd name="T3" fmla="*/ 32 h 119"/>
                      <a:gd name="T4" fmla="*/ 299 w 152"/>
                      <a:gd name="T5" fmla="*/ 218 h 119"/>
                      <a:gd name="T6" fmla="*/ 56 w 152"/>
                      <a:gd name="T7" fmla="*/ 169 h 119"/>
                      <a:gd name="T8" fmla="*/ 30 w 152"/>
                      <a:gd name="T9" fmla="*/ 24 h 11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52" h="119">
                        <a:moveTo>
                          <a:pt x="14" y="12"/>
                        </a:moveTo>
                        <a:cubicBezTo>
                          <a:pt x="28" y="1"/>
                          <a:pt x="89" y="0"/>
                          <a:pt x="110" y="16"/>
                        </a:cubicBezTo>
                        <a:cubicBezTo>
                          <a:pt x="131" y="32"/>
                          <a:pt x="152" y="97"/>
                          <a:pt x="138" y="108"/>
                        </a:cubicBezTo>
                        <a:cubicBezTo>
                          <a:pt x="124" y="119"/>
                          <a:pt x="48" y="101"/>
                          <a:pt x="26" y="84"/>
                        </a:cubicBezTo>
                        <a:cubicBezTo>
                          <a:pt x="4" y="67"/>
                          <a:pt x="0" y="23"/>
                          <a:pt x="14" y="12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0008E"/>
                      </a:gs>
                      <a:gs pos="50000">
                        <a:srgbClr val="FF43CE"/>
                      </a:gs>
                      <a:gs pos="100000">
                        <a:srgbClr val="C0008E"/>
                      </a:gs>
                    </a:gsLst>
                    <a:lin ang="18900000" scaled="1"/>
                  </a:gradFill>
                  <a:ln w="63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664" name="Freeform 135"/>
                  <p:cNvSpPr>
                    <a:spLocks/>
                  </p:cNvSpPr>
                  <p:nvPr/>
                </p:nvSpPr>
                <p:spPr bwMode="auto">
                  <a:xfrm rot="1269856" flipH="1">
                    <a:off x="1414" y="3741"/>
                    <a:ext cx="253" cy="153"/>
                  </a:xfrm>
                  <a:custGeom>
                    <a:avLst/>
                    <a:gdLst>
                      <a:gd name="T0" fmla="*/ 23 w 152"/>
                      <a:gd name="T1" fmla="*/ 15 h 119"/>
                      <a:gd name="T2" fmla="*/ 183 w 152"/>
                      <a:gd name="T3" fmla="*/ 21 h 119"/>
                      <a:gd name="T4" fmla="*/ 230 w 152"/>
                      <a:gd name="T5" fmla="*/ 139 h 119"/>
                      <a:gd name="T6" fmla="*/ 43 w 152"/>
                      <a:gd name="T7" fmla="*/ 108 h 119"/>
                      <a:gd name="T8" fmla="*/ 23 w 152"/>
                      <a:gd name="T9" fmla="*/ 15 h 11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52" h="119">
                        <a:moveTo>
                          <a:pt x="14" y="12"/>
                        </a:moveTo>
                        <a:cubicBezTo>
                          <a:pt x="28" y="1"/>
                          <a:pt x="89" y="0"/>
                          <a:pt x="110" y="16"/>
                        </a:cubicBezTo>
                        <a:cubicBezTo>
                          <a:pt x="131" y="32"/>
                          <a:pt x="152" y="97"/>
                          <a:pt x="138" y="108"/>
                        </a:cubicBezTo>
                        <a:cubicBezTo>
                          <a:pt x="124" y="119"/>
                          <a:pt x="48" y="101"/>
                          <a:pt x="26" y="84"/>
                        </a:cubicBezTo>
                        <a:cubicBezTo>
                          <a:pt x="4" y="67"/>
                          <a:pt x="0" y="23"/>
                          <a:pt x="14" y="12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0008E"/>
                      </a:gs>
                      <a:gs pos="50000">
                        <a:srgbClr val="FF43CE"/>
                      </a:gs>
                      <a:gs pos="100000">
                        <a:srgbClr val="C0008E"/>
                      </a:gs>
                    </a:gsLst>
                    <a:lin ang="18900000" scaled="1"/>
                  </a:gradFill>
                  <a:ln w="63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665" name="Freeform 136"/>
                  <p:cNvSpPr>
                    <a:spLocks/>
                  </p:cNvSpPr>
                  <p:nvPr/>
                </p:nvSpPr>
                <p:spPr bwMode="auto">
                  <a:xfrm rot="1269856" flipH="1">
                    <a:off x="1435" y="3765"/>
                    <a:ext cx="207" cy="97"/>
                  </a:xfrm>
                  <a:custGeom>
                    <a:avLst/>
                    <a:gdLst>
                      <a:gd name="T0" fmla="*/ 19 w 152"/>
                      <a:gd name="T1" fmla="*/ 10 h 119"/>
                      <a:gd name="T2" fmla="*/ 150 w 152"/>
                      <a:gd name="T3" fmla="*/ 13 h 119"/>
                      <a:gd name="T4" fmla="*/ 188 w 152"/>
                      <a:gd name="T5" fmla="*/ 88 h 119"/>
                      <a:gd name="T6" fmla="*/ 35 w 152"/>
                      <a:gd name="T7" fmla="*/ 68 h 119"/>
                      <a:gd name="T8" fmla="*/ 19 w 152"/>
                      <a:gd name="T9" fmla="*/ 10 h 11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52" h="119">
                        <a:moveTo>
                          <a:pt x="14" y="12"/>
                        </a:moveTo>
                        <a:cubicBezTo>
                          <a:pt x="28" y="1"/>
                          <a:pt x="89" y="0"/>
                          <a:pt x="110" y="16"/>
                        </a:cubicBezTo>
                        <a:cubicBezTo>
                          <a:pt x="131" y="32"/>
                          <a:pt x="152" y="97"/>
                          <a:pt x="138" y="108"/>
                        </a:cubicBezTo>
                        <a:cubicBezTo>
                          <a:pt x="124" y="119"/>
                          <a:pt x="48" y="101"/>
                          <a:pt x="26" y="84"/>
                        </a:cubicBezTo>
                        <a:cubicBezTo>
                          <a:pt x="4" y="67"/>
                          <a:pt x="0" y="23"/>
                          <a:pt x="14" y="12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0008E"/>
                      </a:gs>
                      <a:gs pos="50000">
                        <a:srgbClr val="FF43CE"/>
                      </a:gs>
                      <a:gs pos="100000">
                        <a:srgbClr val="C0008E"/>
                      </a:gs>
                    </a:gsLst>
                    <a:lin ang="18900000" scaled="1"/>
                  </a:gradFill>
                  <a:ln w="63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666" name="Freeform 137"/>
                  <p:cNvSpPr>
                    <a:spLocks/>
                  </p:cNvSpPr>
                  <p:nvPr/>
                </p:nvSpPr>
                <p:spPr bwMode="auto">
                  <a:xfrm rot="1269856" flipH="1">
                    <a:off x="1503" y="3802"/>
                    <a:ext cx="78" cy="30"/>
                  </a:xfrm>
                  <a:custGeom>
                    <a:avLst/>
                    <a:gdLst>
                      <a:gd name="T0" fmla="*/ 7 w 152"/>
                      <a:gd name="T1" fmla="*/ 3 h 119"/>
                      <a:gd name="T2" fmla="*/ 56 w 152"/>
                      <a:gd name="T3" fmla="*/ 4 h 119"/>
                      <a:gd name="T4" fmla="*/ 71 w 152"/>
                      <a:gd name="T5" fmla="*/ 27 h 119"/>
                      <a:gd name="T6" fmla="*/ 13 w 152"/>
                      <a:gd name="T7" fmla="*/ 21 h 119"/>
                      <a:gd name="T8" fmla="*/ 7 w 152"/>
                      <a:gd name="T9" fmla="*/ 3 h 11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52" h="119">
                        <a:moveTo>
                          <a:pt x="14" y="12"/>
                        </a:moveTo>
                        <a:cubicBezTo>
                          <a:pt x="28" y="1"/>
                          <a:pt x="89" y="0"/>
                          <a:pt x="110" y="16"/>
                        </a:cubicBezTo>
                        <a:cubicBezTo>
                          <a:pt x="131" y="32"/>
                          <a:pt x="152" y="97"/>
                          <a:pt x="138" y="108"/>
                        </a:cubicBezTo>
                        <a:cubicBezTo>
                          <a:pt x="124" y="119"/>
                          <a:pt x="48" y="101"/>
                          <a:pt x="26" y="84"/>
                        </a:cubicBezTo>
                        <a:cubicBezTo>
                          <a:pt x="4" y="67"/>
                          <a:pt x="0" y="23"/>
                          <a:pt x="14" y="12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0008E"/>
                      </a:gs>
                      <a:gs pos="50000">
                        <a:srgbClr val="FF43CE"/>
                      </a:gs>
                      <a:gs pos="100000">
                        <a:srgbClr val="C0008E"/>
                      </a:gs>
                    </a:gsLst>
                    <a:lin ang="18900000" scaled="1"/>
                  </a:gradFill>
                  <a:ln w="63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4658" name="Oval 138"/>
              <p:cNvSpPr>
                <a:spLocks noChangeArrowheads="1"/>
              </p:cNvSpPr>
              <p:nvPr/>
            </p:nvSpPr>
            <p:spPr bwMode="auto">
              <a:xfrm rot="19128220" flipH="1">
                <a:off x="1344" y="3552"/>
                <a:ext cx="72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59" name="Oval 139"/>
              <p:cNvSpPr>
                <a:spLocks noChangeArrowheads="1"/>
              </p:cNvSpPr>
              <p:nvPr/>
            </p:nvSpPr>
            <p:spPr bwMode="auto">
              <a:xfrm rot="19128220" flipH="1">
                <a:off x="1536" y="3360"/>
                <a:ext cx="73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60" name="Oval 140"/>
              <p:cNvSpPr>
                <a:spLocks noChangeArrowheads="1"/>
              </p:cNvSpPr>
              <p:nvPr/>
            </p:nvSpPr>
            <p:spPr bwMode="auto">
              <a:xfrm rot="19128220" flipH="1">
                <a:off x="1344" y="2640"/>
                <a:ext cx="73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4629" name="Group 141"/>
            <p:cNvGrpSpPr>
              <a:grpSpLocks/>
            </p:cNvGrpSpPr>
            <p:nvPr/>
          </p:nvGrpSpPr>
          <p:grpSpPr bwMode="auto">
            <a:xfrm>
              <a:off x="816" y="2880"/>
              <a:ext cx="864" cy="1139"/>
              <a:chOff x="792" y="2776"/>
              <a:chExt cx="864" cy="1139"/>
            </a:xfrm>
          </p:grpSpPr>
          <p:sp>
            <p:nvSpPr>
              <p:cNvPr id="24630" name="Freeform 142"/>
              <p:cNvSpPr>
                <a:spLocks/>
              </p:cNvSpPr>
              <p:nvPr/>
            </p:nvSpPr>
            <p:spPr bwMode="auto">
              <a:xfrm>
                <a:off x="792" y="2776"/>
                <a:ext cx="864" cy="1139"/>
              </a:xfrm>
              <a:custGeom>
                <a:avLst/>
                <a:gdLst>
                  <a:gd name="T0" fmla="*/ 0 w 864"/>
                  <a:gd name="T1" fmla="*/ 56 h 1139"/>
                  <a:gd name="T2" fmla="*/ 312 w 864"/>
                  <a:gd name="T3" fmla="*/ 104 h 1139"/>
                  <a:gd name="T4" fmla="*/ 600 w 864"/>
                  <a:gd name="T5" fmla="*/ 8 h 1139"/>
                  <a:gd name="T6" fmla="*/ 648 w 864"/>
                  <a:gd name="T7" fmla="*/ 56 h 1139"/>
                  <a:gd name="T8" fmla="*/ 696 w 864"/>
                  <a:gd name="T9" fmla="*/ 296 h 1139"/>
                  <a:gd name="T10" fmla="*/ 840 w 864"/>
                  <a:gd name="T11" fmla="*/ 728 h 1139"/>
                  <a:gd name="T12" fmla="*/ 840 w 864"/>
                  <a:gd name="T13" fmla="*/ 1064 h 1139"/>
                  <a:gd name="T14" fmla="*/ 784 w 864"/>
                  <a:gd name="T15" fmla="*/ 1128 h 1139"/>
                  <a:gd name="T16" fmla="*/ 720 w 864"/>
                  <a:gd name="T17" fmla="*/ 1128 h 1139"/>
                  <a:gd name="T18" fmla="*/ 624 w 864"/>
                  <a:gd name="T19" fmla="*/ 1128 h 1139"/>
                  <a:gd name="T20" fmla="*/ 448 w 864"/>
                  <a:gd name="T21" fmla="*/ 1128 h 1139"/>
                  <a:gd name="T22" fmla="*/ 240 w 864"/>
                  <a:gd name="T23" fmla="*/ 1080 h 113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864" h="1139">
                    <a:moveTo>
                      <a:pt x="0" y="56"/>
                    </a:moveTo>
                    <a:cubicBezTo>
                      <a:pt x="55" y="64"/>
                      <a:pt x="212" y="112"/>
                      <a:pt x="312" y="104"/>
                    </a:cubicBezTo>
                    <a:cubicBezTo>
                      <a:pt x="412" y="96"/>
                      <a:pt x="544" y="16"/>
                      <a:pt x="600" y="8"/>
                    </a:cubicBezTo>
                    <a:cubicBezTo>
                      <a:pt x="656" y="0"/>
                      <a:pt x="632" y="8"/>
                      <a:pt x="648" y="56"/>
                    </a:cubicBezTo>
                    <a:cubicBezTo>
                      <a:pt x="664" y="104"/>
                      <a:pt x="664" y="184"/>
                      <a:pt x="696" y="296"/>
                    </a:cubicBezTo>
                    <a:cubicBezTo>
                      <a:pt x="728" y="408"/>
                      <a:pt x="816" y="600"/>
                      <a:pt x="840" y="728"/>
                    </a:cubicBezTo>
                    <a:cubicBezTo>
                      <a:pt x="864" y="856"/>
                      <a:pt x="849" y="997"/>
                      <a:pt x="840" y="1064"/>
                    </a:cubicBezTo>
                    <a:cubicBezTo>
                      <a:pt x="831" y="1131"/>
                      <a:pt x="804" y="1117"/>
                      <a:pt x="784" y="1128"/>
                    </a:cubicBezTo>
                    <a:cubicBezTo>
                      <a:pt x="764" y="1139"/>
                      <a:pt x="747" y="1128"/>
                      <a:pt x="720" y="1128"/>
                    </a:cubicBezTo>
                    <a:cubicBezTo>
                      <a:pt x="693" y="1128"/>
                      <a:pt x="669" y="1128"/>
                      <a:pt x="624" y="1128"/>
                    </a:cubicBezTo>
                    <a:cubicBezTo>
                      <a:pt x="579" y="1128"/>
                      <a:pt x="512" y="1136"/>
                      <a:pt x="448" y="1128"/>
                    </a:cubicBezTo>
                    <a:cubicBezTo>
                      <a:pt x="384" y="1120"/>
                      <a:pt x="283" y="1090"/>
                      <a:pt x="240" y="1080"/>
                    </a:cubicBezTo>
                  </a:path>
                </a:pathLst>
              </a:custGeom>
              <a:gradFill rotWithShape="1">
                <a:gsLst>
                  <a:gs pos="0">
                    <a:srgbClr val="C0008E"/>
                  </a:gs>
                  <a:gs pos="50000">
                    <a:srgbClr val="FF43CE"/>
                  </a:gs>
                  <a:gs pos="100000">
                    <a:srgbClr val="C0008E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31" name="Oval 143"/>
              <p:cNvSpPr>
                <a:spLocks noChangeArrowheads="1"/>
              </p:cNvSpPr>
              <p:nvPr/>
            </p:nvSpPr>
            <p:spPr bwMode="auto">
              <a:xfrm rot="19128220" flipH="1">
                <a:off x="912" y="2976"/>
                <a:ext cx="73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32" name="Oval 144"/>
              <p:cNvSpPr>
                <a:spLocks noChangeArrowheads="1"/>
              </p:cNvSpPr>
              <p:nvPr/>
            </p:nvSpPr>
            <p:spPr bwMode="auto">
              <a:xfrm rot="19128220" flipH="1">
                <a:off x="1104" y="2976"/>
                <a:ext cx="73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33" name="Oval 145"/>
              <p:cNvSpPr>
                <a:spLocks noChangeArrowheads="1"/>
              </p:cNvSpPr>
              <p:nvPr/>
            </p:nvSpPr>
            <p:spPr bwMode="auto">
              <a:xfrm rot="19128220" flipH="1">
                <a:off x="1008" y="3168"/>
                <a:ext cx="73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34" name="Oval 146"/>
              <p:cNvSpPr>
                <a:spLocks noChangeArrowheads="1"/>
              </p:cNvSpPr>
              <p:nvPr/>
            </p:nvSpPr>
            <p:spPr bwMode="auto">
              <a:xfrm rot="19128220" flipH="1">
                <a:off x="1248" y="3120"/>
                <a:ext cx="72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35" name="Oval 147"/>
              <p:cNvSpPr>
                <a:spLocks noChangeArrowheads="1"/>
              </p:cNvSpPr>
              <p:nvPr/>
            </p:nvSpPr>
            <p:spPr bwMode="auto">
              <a:xfrm rot="19128220" flipH="1">
                <a:off x="1344" y="2880"/>
                <a:ext cx="72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36" name="Oval 148"/>
              <p:cNvSpPr>
                <a:spLocks noChangeArrowheads="1"/>
              </p:cNvSpPr>
              <p:nvPr/>
            </p:nvSpPr>
            <p:spPr bwMode="auto">
              <a:xfrm rot="19128220" flipH="1">
                <a:off x="1152" y="3312"/>
                <a:ext cx="72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37" name="Oval 149"/>
              <p:cNvSpPr>
                <a:spLocks noChangeArrowheads="1"/>
              </p:cNvSpPr>
              <p:nvPr/>
            </p:nvSpPr>
            <p:spPr bwMode="auto">
              <a:xfrm rot="19128220" flipH="1">
                <a:off x="1392" y="3264"/>
                <a:ext cx="72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38" name="Oval 150"/>
              <p:cNvSpPr>
                <a:spLocks noChangeArrowheads="1"/>
              </p:cNvSpPr>
              <p:nvPr/>
            </p:nvSpPr>
            <p:spPr bwMode="auto">
              <a:xfrm rot="19128220" flipH="1">
                <a:off x="1056" y="3552"/>
                <a:ext cx="72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39" name="Oval 151"/>
              <p:cNvSpPr>
                <a:spLocks noChangeArrowheads="1"/>
              </p:cNvSpPr>
              <p:nvPr/>
            </p:nvSpPr>
            <p:spPr bwMode="auto">
              <a:xfrm rot="19128220" flipH="1">
                <a:off x="1296" y="3504"/>
                <a:ext cx="72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40" name="Oval 152"/>
              <p:cNvSpPr>
                <a:spLocks noChangeArrowheads="1"/>
              </p:cNvSpPr>
              <p:nvPr/>
            </p:nvSpPr>
            <p:spPr bwMode="auto">
              <a:xfrm rot="19128220" flipH="1">
                <a:off x="1200" y="3696"/>
                <a:ext cx="72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41" name="Oval 153"/>
              <p:cNvSpPr>
                <a:spLocks noChangeArrowheads="1"/>
              </p:cNvSpPr>
              <p:nvPr/>
            </p:nvSpPr>
            <p:spPr bwMode="auto">
              <a:xfrm rot="19128220" flipH="1">
                <a:off x="1440" y="3744"/>
                <a:ext cx="72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42" name="Oval 154"/>
              <p:cNvSpPr>
                <a:spLocks noChangeArrowheads="1"/>
              </p:cNvSpPr>
              <p:nvPr/>
            </p:nvSpPr>
            <p:spPr bwMode="auto">
              <a:xfrm rot="19128220" flipH="1">
                <a:off x="1536" y="3456"/>
                <a:ext cx="72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923" name="Group 155"/>
          <p:cNvGrpSpPr>
            <a:grpSpLocks/>
          </p:cNvGrpSpPr>
          <p:nvPr/>
        </p:nvGrpSpPr>
        <p:grpSpPr bwMode="auto">
          <a:xfrm rot="-1812008">
            <a:off x="3575050" y="2205038"/>
            <a:ext cx="2057400" cy="2290762"/>
            <a:chOff x="384" y="2688"/>
            <a:chExt cx="1296" cy="1443"/>
          </a:xfrm>
        </p:grpSpPr>
        <p:grpSp>
          <p:nvGrpSpPr>
            <p:cNvPr id="24589" name="Group 156"/>
            <p:cNvGrpSpPr>
              <a:grpSpLocks/>
            </p:cNvGrpSpPr>
            <p:nvPr/>
          </p:nvGrpSpPr>
          <p:grpSpPr bwMode="auto">
            <a:xfrm>
              <a:off x="384" y="2688"/>
              <a:ext cx="677" cy="1443"/>
              <a:chOff x="1147" y="2542"/>
              <a:chExt cx="677" cy="1443"/>
            </a:xfrm>
          </p:grpSpPr>
          <p:sp>
            <p:nvSpPr>
              <p:cNvPr id="24604" name="Oval 157"/>
              <p:cNvSpPr>
                <a:spLocks noChangeArrowheads="1"/>
              </p:cNvSpPr>
              <p:nvPr/>
            </p:nvSpPr>
            <p:spPr bwMode="auto">
              <a:xfrm rot="19128220" flipH="1">
                <a:off x="1488" y="3168"/>
                <a:ext cx="73" cy="71"/>
              </a:xfrm>
              <a:prstGeom prst="ellipse">
                <a:avLst/>
              </a:prstGeom>
              <a:gradFill rotWithShape="1">
                <a:gsLst>
                  <a:gs pos="0">
                    <a:srgbClr val="C0008E"/>
                  </a:gs>
                  <a:gs pos="50000">
                    <a:srgbClr val="FF43CE"/>
                  </a:gs>
                  <a:gs pos="100000">
                    <a:srgbClr val="C0008E"/>
                  </a:gs>
                </a:gsLst>
                <a:lin ang="18900000" scaled="1"/>
              </a:gra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05" name="Oval 158"/>
              <p:cNvSpPr>
                <a:spLocks noChangeArrowheads="1"/>
              </p:cNvSpPr>
              <p:nvPr/>
            </p:nvSpPr>
            <p:spPr bwMode="auto">
              <a:xfrm rot="19128220" flipH="1">
                <a:off x="1473" y="3485"/>
                <a:ext cx="72" cy="70"/>
              </a:xfrm>
              <a:prstGeom prst="ellipse">
                <a:avLst/>
              </a:prstGeom>
              <a:gradFill rotWithShape="1">
                <a:gsLst>
                  <a:gs pos="0">
                    <a:srgbClr val="C0008E"/>
                  </a:gs>
                  <a:gs pos="50000">
                    <a:srgbClr val="FF43CE"/>
                  </a:gs>
                  <a:gs pos="100000">
                    <a:srgbClr val="C0008E"/>
                  </a:gs>
                </a:gsLst>
                <a:lin ang="18900000" scaled="1"/>
              </a:gra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06" name="Oval 159"/>
              <p:cNvSpPr>
                <a:spLocks noChangeArrowheads="1"/>
              </p:cNvSpPr>
              <p:nvPr/>
            </p:nvSpPr>
            <p:spPr bwMode="auto">
              <a:xfrm rot="19128220" flipH="1">
                <a:off x="1465" y="3288"/>
                <a:ext cx="73" cy="71"/>
              </a:xfrm>
              <a:prstGeom prst="ellipse">
                <a:avLst/>
              </a:prstGeom>
              <a:gradFill rotWithShape="1">
                <a:gsLst>
                  <a:gs pos="0">
                    <a:srgbClr val="C0008E"/>
                  </a:gs>
                  <a:gs pos="50000">
                    <a:srgbClr val="FF43CE"/>
                  </a:gs>
                  <a:gs pos="100000">
                    <a:srgbClr val="C0008E"/>
                  </a:gs>
                </a:gsLst>
                <a:lin ang="18900000" scaled="1"/>
              </a:gra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07" name="Oval 160"/>
              <p:cNvSpPr>
                <a:spLocks noChangeArrowheads="1"/>
              </p:cNvSpPr>
              <p:nvPr/>
            </p:nvSpPr>
            <p:spPr bwMode="auto">
              <a:xfrm rot="19128220" flipH="1">
                <a:off x="1482" y="3055"/>
                <a:ext cx="73" cy="71"/>
              </a:xfrm>
              <a:prstGeom prst="ellipse">
                <a:avLst/>
              </a:prstGeom>
              <a:gradFill rotWithShape="1">
                <a:gsLst>
                  <a:gs pos="0">
                    <a:srgbClr val="C0008E"/>
                  </a:gs>
                  <a:gs pos="50000">
                    <a:srgbClr val="FF43CE"/>
                  </a:gs>
                  <a:gs pos="100000">
                    <a:srgbClr val="C0008E"/>
                  </a:gs>
                </a:gsLst>
                <a:lin ang="18900000" scaled="1"/>
              </a:gra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08" name="Freeform 161"/>
              <p:cNvSpPr>
                <a:spLocks/>
              </p:cNvSpPr>
              <p:nvPr/>
            </p:nvSpPr>
            <p:spPr bwMode="auto">
              <a:xfrm rot="21399066" flipH="1">
                <a:off x="1147" y="2542"/>
                <a:ext cx="626" cy="1345"/>
              </a:xfrm>
              <a:custGeom>
                <a:avLst/>
                <a:gdLst>
                  <a:gd name="T0" fmla="*/ 204 w 1104"/>
                  <a:gd name="T1" fmla="*/ 112 h 1178"/>
                  <a:gd name="T2" fmla="*/ 0 w 1104"/>
                  <a:gd name="T3" fmla="*/ 1217 h 1178"/>
                  <a:gd name="T4" fmla="*/ 454 w 1104"/>
                  <a:gd name="T5" fmla="*/ 1345 h 1178"/>
                  <a:gd name="T6" fmla="*/ 626 w 1104"/>
                  <a:gd name="T7" fmla="*/ 267 h 1178"/>
                  <a:gd name="T8" fmla="*/ 607 w 1104"/>
                  <a:gd name="T9" fmla="*/ 183 h 1178"/>
                  <a:gd name="T10" fmla="*/ 589 w 1104"/>
                  <a:gd name="T11" fmla="*/ 142 h 1178"/>
                  <a:gd name="T12" fmla="*/ 564 w 1104"/>
                  <a:gd name="T13" fmla="*/ 114 h 1178"/>
                  <a:gd name="T14" fmla="*/ 539 w 1104"/>
                  <a:gd name="T15" fmla="*/ 87 h 1178"/>
                  <a:gd name="T16" fmla="*/ 523 w 1104"/>
                  <a:gd name="T17" fmla="*/ 69 h 1178"/>
                  <a:gd name="T18" fmla="*/ 493 w 1104"/>
                  <a:gd name="T19" fmla="*/ 41 h 1178"/>
                  <a:gd name="T20" fmla="*/ 466 w 1104"/>
                  <a:gd name="T21" fmla="*/ 23 h 1178"/>
                  <a:gd name="T22" fmla="*/ 434 w 1104"/>
                  <a:gd name="T23" fmla="*/ 5 h 1178"/>
                  <a:gd name="T24" fmla="*/ 394 w 1104"/>
                  <a:gd name="T25" fmla="*/ 0 h 1178"/>
                  <a:gd name="T26" fmla="*/ 353 w 1104"/>
                  <a:gd name="T27" fmla="*/ 14 h 1178"/>
                  <a:gd name="T28" fmla="*/ 298 w 1104"/>
                  <a:gd name="T29" fmla="*/ 27 h 1178"/>
                  <a:gd name="T30" fmla="*/ 257 w 1104"/>
                  <a:gd name="T31" fmla="*/ 55 h 1178"/>
                  <a:gd name="T32" fmla="*/ 230 w 1104"/>
                  <a:gd name="T33" fmla="*/ 87 h 1178"/>
                  <a:gd name="T34" fmla="*/ 205 w 1104"/>
                  <a:gd name="T35" fmla="*/ 114 h 117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104" h="1178">
                    <a:moveTo>
                      <a:pt x="360" y="98"/>
                    </a:moveTo>
                    <a:lnTo>
                      <a:pt x="0" y="1066"/>
                    </a:lnTo>
                    <a:lnTo>
                      <a:pt x="800" y="1178"/>
                    </a:lnTo>
                    <a:lnTo>
                      <a:pt x="1104" y="234"/>
                    </a:lnTo>
                    <a:lnTo>
                      <a:pt x="1070" y="160"/>
                    </a:lnTo>
                    <a:lnTo>
                      <a:pt x="1038" y="124"/>
                    </a:lnTo>
                    <a:lnTo>
                      <a:pt x="994" y="100"/>
                    </a:lnTo>
                    <a:lnTo>
                      <a:pt x="950" y="76"/>
                    </a:lnTo>
                    <a:lnTo>
                      <a:pt x="922" y="60"/>
                    </a:lnTo>
                    <a:lnTo>
                      <a:pt x="870" y="36"/>
                    </a:lnTo>
                    <a:lnTo>
                      <a:pt x="822" y="20"/>
                    </a:lnTo>
                    <a:lnTo>
                      <a:pt x="766" y="4"/>
                    </a:lnTo>
                    <a:lnTo>
                      <a:pt x="694" y="0"/>
                    </a:lnTo>
                    <a:lnTo>
                      <a:pt x="622" y="12"/>
                    </a:lnTo>
                    <a:lnTo>
                      <a:pt x="526" y="24"/>
                    </a:lnTo>
                    <a:lnTo>
                      <a:pt x="454" y="48"/>
                    </a:lnTo>
                    <a:lnTo>
                      <a:pt x="406" y="76"/>
                    </a:lnTo>
                    <a:lnTo>
                      <a:pt x="362" y="100"/>
                    </a:lnTo>
                  </a:path>
                </a:pathLst>
              </a:custGeom>
              <a:gradFill rotWithShape="1">
                <a:gsLst>
                  <a:gs pos="0">
                    <a:srgbClr val="C0008E"/>
                  </a:gs>
                  <a:gs pos="50000">
                    <a:srgbClr val="FF43CE"/>
                  </a:gs>
                  <a:gs pos="100000">
                    <a:srgbClr val="C0008E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09" name="Oval 162"/>
              <p:cNvSpPr>
                <a:spLocks noChangeArrowheads="1"/>
              </p:cNvSpPr>
              <p:nvPr/>
            </p:nvSpPr>
            <p:spPr bwMode="auto">
              <a:xfrm rot="19128220" flipH="1">
                <a:off x="1254" y="2837"/>
                <a:ext cx="72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10" name="Oval 163"/>
              <p:cNvSpPr>
                <a:spLocks noChangeArrowheads="1"/>
              </p:cNvSpPr>
              <p:nvPr/>
            </p:nvSpPr>
            <p:spPr bwMode="auto">
              <a:xfrm rot="19128220" flipH="1">
                <a:off x="1368" y="3072"/>
                <a:ext cx="72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11" name="Oval 164"/>
              <p:cNvSpPr>
                <a:spLocks noChangeArrowheads="1"/>
              </p:cNvSpPr>
              <p:nvPr/>
            </p:nvSpPr>
            <p:spPr bwMode="auto">
              <a:xfrm rot="19128220" flipH="1">
                <a:off x="1163" y="2938"/>
                <a:ext cx="72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12" name="Oval 165"/>
              <p:cNvSpPr>
                <a:spLocks noChangeArrowheads="1"/>
              </p:cNvSpPr>
              <p:nvPr/>
            </p:nvSpPr>
            <p:spPr bwMode="auto">
              <a:xfrm rot="19128220" flipH="1">
                <a:off x="1227" y="3128"/>
                <a:ext cx="72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13" name="Oval 166"/>
              <p:cNvSpPr>
                <a:spLocks noChangeArrowheads="1"/>
              </p:cNvSpPr>
              <p:nvPr/>
            </p:nvSpPr>
            <p:spPr bwMode="auto">
              <a:xfrm rot="19128220" flipH="1">
                <a:off x="1425" y="3308"/>
                <a:ext cx="72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14" name="Oval 167"/>
              <p:cNvSpPr>
                <a:spLocks noChangeArrowheads="1"/>
              </p:cNvSpPr>
              <p:nvPr/>
            </p:nvSpPr>
            <p:spPr bwMode="auto">
              <a:xfrm rot="19128220" flipH="1">
                <a:off x="1440" y="2880"/>
                <a:ext cx="72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15" name="Oval 168"/>
              <p:cNvSpPr>
                <a:spLocks noChangeArrowheads="1"/>
              </p:cNvSpPr>
              <p:nvPr/>
            </p:nvSpPr>
            <p:spPr bwMode="auto">
              <a:xfrm rot="19128220" flipH="1">
                <a:off x="1282" y="3316"/>
                <a:ext cx="72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16" name="Oval 169"/>
              <p:cNvSpPr>
                <a:spLocks noChangeArrowheads="1"/>
              </p:cNvSpPr>
              <p:nvPr/>
            </p:nvSpPr>
            <p:spPr bwMode="auto">
              <a:xfrm rot="19128220" flipH="1">
                <a:off x="1488" y="3168"/>
                <a:ext cx="73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17" name="Oval 170"/>
              <p:cNvSpPr>
                <a:spLocks noChangeArrowheads="1"/>
              </p:cNvSpPr>
              <p:nvPr/>
            </p:nvSpPr>
            <p:spPr bwMode="auto">
              <a:xfrm rot="19128220" flipH="1">
                <a:off x="1484" y="3496"/>
                <a:ext cx="72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24618" name="Group 171"/>
              <p:cNvGrpSpPr>
                <a:grpSpLocks/>
              </p:cNvGrpSpPr>
              <p:nvPr/>
            </p:nvGrpSpPr>
            <p:grpSpPr bwMode="auto">
              <a:xfrm>
                <a:off x="1352" y="3600"/>
                <a:ext cx="472" cy="385"/>
                <a:chOff x="1352" y="3650"/>
                <a:chExt cx="428" cy="335"/>
              </a:xfrm>
            </p:grpSpPr>
            <p:sp>
              <p:nvSpPr>
                <p:cNvPr id="24622" name="Freeform 172"/>
                <p:cNvSpPr>
                  <a:spLocks/>
                </p:cNvSpPr>
                <p:nvPr/>
              </p:nvSpPr>
              <p:spPr bwMode="auto">
                <a:xfrm rot="1269856" flipH="1">
                  <a:off x="1352" y="3650"/>
                  <a:ext cx="428" cy="335"/>
                </a:xfrm>
                <a:custGeom>
                  <a:avLst/>
                  <a:gdLst>
                    <a:gd name="T0" fmla="*/ 39 w 152"/>
                    <a:gd name="T1" fmla="*/ 34 h 119"/>
                    <a:gd name="T2" fmla="*/ 310 w 152"/>
                    <a:gd name="T3" fmla="*/ 45 h 119"/>
                    <a:gd name="T4" fmla="*/ 389 w 152"/>
                    <a:gd name="T5" fmla="*/ 304 h 119"/>
                    <a:gd name="T6" fmla="*/ 73 w 152"/>
                    <a:gd name="T7" fmla="*/ 236 h 119"/>
                    <a:gd name="T8" fmla="*/ 39 w 152"/>
                    <a:gd name="T9" fmla="*/ 34 h 1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2" h="119">
                      <a:moveTo>
                        <a:pt x="14" y="12"/>
                      </a:moveTo>
                      <a:cubicBezTo>
                        <a:pt x="28" y="1"/>
                        <a:pt x="89" y="0"/>
                        <a:pt x="110" y="16"/>
                      </a:cubicBezTo>
                      <a:cubicBezTo>
                        <a:pt x="131" y="32"/>
                        <a:pt x="152" y="97"/>
                        <a:pt x="138" y="108"/>
                      </a:cubicBezTo>
                      <a:cubicBezTo>
                        <a:pt x="124" y="119"/>
                        <a:pt x="48" y="101"/>
                        <a:pt x="26" y="84"/>
                      </a:cubicBezTo>
                      <a:cubicBezTo>
                        <a:pt x="4" y="67"/>
                        <a:pt x="0" y="23"/>
                        <a:pt x="14" y="12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C0008E"/>
                    </a:gs>
                    <a:gs pos="50000">
                      <a:srgbClr val="FF43CE"/>
                    </a:gs>
                    <a:gs pos="100000">
                      <a:srgbClr val="C0008E"/>
                    </a:gs>
                  </a:gsLst>
                  <a:lin ang="18900000" scaled="1"/>
                </a:gradFill>
                <a:ln w="635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623" name="Group 173"/>
                <p:cNvGrpSpPr>
                  <a:grpSpLocks/>
                </p:cNvGrpSpPr>
                <p:nvPr/>
              </p:nvGrpSpPr>
              <p:grpSpPr bwMode="auto">
                <a:xfrm>
                  <a:off x="1392" y="3696"/>
                  <a:ext cx="329" cy="240"/>
                  <a:chOff x="1392" y="3696"/>
                  <a:chExt cx="329" cy="240"/>
                </a:xfrm>
              </p:grpSpPr>
              <p:sp>
                <p:nvSpPr>
                  <p:cNvPr id="24624" name="Freeform 174"/>
                  <p:cNvSpPr>
                    <a:spLocks/>
                  </p:cNvSpPr>
                  <p:nvPr/>
                </p:nvSpPr>
                <p:spPr bwMode="auto">
                  <a:xfrm rot="1269856" flipH="1">
                    <a:off x="1392" y="3696"/>
                    <a:ext cx="329" cy="240"/>
                  </a:xfrm>
                  <a:custGeom>
                    <a:avLst/>
                    <a:gdLst>
                      <a:gd name="T0" fmla="*/ 30 w 152"/>
                      <a:gd name="T1" fmla="*/ 24 h 119"/>
                      <a:gd name="T2" fmla="*/ 238 w 152"/>
                      <a:gd name="T3" fmla="*/ 32 h 119"/>
                      <a:gd name="T4" fmla="*/ 299 w 152"/>
                      <a:gd name="T5" fmla="*/ 218 h 119"/>
                      <a:gd name="T6" fmla="*/ 56 w 152"/>
                      <a:gd name="T7" fmla="*/ 169 h 119"/>
                      <a:gd name="T8" fmla="*/ 30 w 152"/>
                      <a:gd name="T9" fmla="*/ 24 h 11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52" h="119">
                        <a:moveTo>
                          <a:pt x="14" y="12"/>
                        </a:moveTo>
                        <a:cubicBezTo>
                          <a:pt x="28" y="1"/>
                          <a:pt x="89" y="0"/>
                          <a:pt x="110" y="16"/>
                        </a:cubicBezTo>
                        <a:cubicBezTo>
                          <a:pt x="131" y="32"/>
                          <a:pt x="152" y="97"/>
                          <a:pt x="138" y="108"/>
                        </a:cubicBezTo>
                        <a:cubicBezTo>
                          <a:pt x="124" y="119"/>
                          <a:pt x="48" y="101"/>
                          <a:pt x="26" y="84"/>
                        </a:cubicBezTo>
                        <a:cubicBezTo>
                          <a:pt x="4" y="67"/>
                          <a:pt x="0" y="23"/>
                          <a:pt x="14" y="12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0008E"/>
                      </a:gs>
                      <a:gs pos="50000">
                        <a:srgbClr val="FF43CE"/>
                      </a:gs>
                      <a:gs pos="100000">
                        <a:srgbClr val="C0008E"/>
                      </a:gs>
                    </a:gsLst>
                    <a:lin ang="18900000" scaled="1"/>
                  </a:gradFill>
                  <a:ln w="63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625" name="Freeform 175"/>
                  <p:cNvSpPr>
                    <a:spLocks/>
                  </p:cNvSpPr>
                  <p:nvPr/>
                </p:nvSpPr>
                <p:spPr bwMode="auto">
                  <a:xfrm rot="1269856" flipH="1">
                    <a:off x="1414" y="3741"/>
                    <a:ext cx="253" cy="153"/>
                  </a:xfrm>
                  <a:custGeom>
                    <a:avLst/>
                    <a:gdLst>
                      <a:gd name="T0" fmla="*/ 23 w 152"/>
                      <a:gd name="T1" fmla="*/ 15 h 119"/>
                      <a:gd name="T2" fmla="*/ 183 w 152"/>
                      <a:gd name="T3" fmla="*/ 21 h 119"/>
                      <a:gd name="T4" fmla="*/ 230 w 152"/>
                      <a:gd name="T5" fmla="*/ 139 h 119"/>
                      <a:gd name="T6" fmla="*/ 43 w 152"/>
                      <a:gd name="T7" fmla="*/ 108 h 119"/>
                      <a:gd name="T8" fmla="*/ 23 w 152"/>
                      <a:gd name="T9" fmla="*/ 15 h 11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52" h="119">
                        <a:moveTo>
                          <a:pt x="14" y="12"/>
                        </a:moveTo>
                        <a:cubicBezTo>
                          <a:pt x="28" y="1"/>
                          <a:pt x="89" y="0"/>
                          <a:pt x="110" y="16"/>
                        </a:cubicBezTo>
                        <a:cubicBezTo>
                          <a:pt x="131" y="32"/>
                          <a:pt x="152" y="97"/>
                          <a:pt x="138" y="108"/>
                        </a:cubicBezTo>
                        <a:cubicBezTo>
                          <a:pt x="124" y="119"/>
                          <a:pt x="48" y="101"/>
                          <a:pt x="26" y="84"/>
                        </a:cubicBezTo>
                        <a:cubicBezTo>
                          <a:pt x="4" y="67"/>
                          <a:pt x="0" y="23"/>
                          <a:pt x="14" y="12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0008E"/>
                      </a:gs>
                      <a:gs pos="50000">
                        <a:srgbClr val="FF43CE"/>
                      </a:gs>
                      <a:gs pos="100000">
                        <a:srgbClr val="C0008E"/>
                      </a:gs>
                    </a:gsLst>
                    <a:lin ang="18900000" scaled="1"/>
                  </a:gradFill>
                  <a:ln w="63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626" name="Freeform 176"/>
                  <p:cNvSpPr>
                    <a:spLocks/>
                  </p:cNvSpPr>
                  <p:nvPr/>
                </p:nvSpPr>
                <p:spPr bwMode="auto">
                  <a:xfrm rot="1269856" flipH="1">
                    <a:off x="1435" y="3765"/>
                    <a:ext cx="207" cy="97"/>
                  </a:xfrm>
                  <a:custGeom>
                    <a:avLst/>
                    <a:gdLst>
                      <a:gd name="T0" fmla="*/ 19 w 152"/>
                      <a:gd name="T1" fmla="*/ 10 h 119"/>
                      <a:gd name="T2" fmla="*/ 150 w 152"/>
                      <a:gd name="T3" fmla="*/ 13 h 119"/>
                      <a:gd name="T4" fmla="*/ 188 w 152"/>
                      <a:gd name="T5" fmla="*/ 88 h 119"/>
                      <a:gd name="T6" fmla="*/ 35 w 152"/>
                      <a:gd name="T7" fmla="*/ 68 h 119"/>
                      <a:gd name="T8" fmla="*/ 19 w 152"/>
                      <a:gd name="T9" fmla="*/ 10 h 11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52" h="119">
                        <a:moveTo>
                          <a:pt x="14" y="12"/>
                        </a:moveTo>
                        <a:cubicBezTo>
                          <a:pt x="28" y="1"/>
                          <a:pt x="89" y="0"/>
                          <a:pt x="110" y="16"/>
                        </a:cubicBezTo>
                        <a:cubicBezTo>
                          <a:pt x="131" y="32"/>
                          <a:pt x="152" y="97"/>
                          <a:pt x="138" y="108"/>
                        </a:cubicBezTo>
                        <a:cubicBezTo>
                          <a:pt x="124" y="119"/>
                          <a:pt x="48" y="101"/>
                          <a:pt x="26" y="84"/>
                        </a:cubicBezTo>
                        <a:cubicBezTo>
                          <a:pt x="4" y="67"/>
                          <a:pt x="0" y="23"/>
                          <a:pt x="14" y="12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0008E"/>
                      </a:gs>
                      <a:gs pos="50000">
                        <a:srgbClr val="FF43CE"/>
                      </a:gs>
                      <a:gs pos="100000">
                        <a:srgbClr val="C0008E"/>
                      </a:gs>
                    </a:gsLst>
                    <a:lin ang="18900000" scaled="1"/>
                  </a:gradFill>
                  <a:ln w="63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627" name="Freeform 177"/>
                  <p:cNvSpPr>
                    <a:spLocks/>
                  </p:cNvSpPr>
                  <p:nvPr/>
                </p:nvSpPr>
                <p:spPr bwMode="auto">
                  <a:xfrm rot="1269856" flipH="1">
                    <a:off x="1503" y="3802"/>
                    <a:ext cx="78" cy="30"/>
                  </a:xfrm>
                  <a:custGeom>
                    <a:avLst/>
                    <a:gdLst>
                      <a:gd name="T0" fmla="*/ 7 w 152"/>
                      <a:gd name="T1" fmla="*/ 3 h 119"/>
                      <a:gd name="T2" fmla="*/ 56 w 152"/>
                      <a:gd name="T3" fmla="*/ 4 h 119"/>
                      <a:gd name="T4" fmla="*/ 71 w 152"/>
                      <a:gd name="T5" fmla="*/ 27 h 119"/>
                      <a:gd name="T6" fmla="*/ 13 w 152"/>
                      <a:gd name="T7" fmla="*/ 21 h 119"/>
                      <a:gd name="T8" fmla="*/ 7 w 152"/>
                      <a:gd name="T9" fmla="*/ 3 h 11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52" h="119">
                        <a:moveTo>
                          <a:pt x="14" y="12"/>
                        </a:moveTo>
                        <a:cubicBezTo>
                          <a:pt x="28" y="1"/>
                          <a:pt x="89" y="0"/>
                          <a:pt x="110" y="16"/>
                        </a:cubicBezTo>
                        <a:cubicBezTo>
                          <a:pt x="131" y="32"/>
                          <a:pt x="152" y="97"/>
                          <a:pt x="138" y="108"/>
                        </a:cubicBezTo>
                        <a:cubicBezTo>
                          <a:pt x="124" y="119"/>
                          <a:pt x="48" y="101"/>
                          <a:pt x="26" y="84"/>
                        </a:cubicBezTo>
                        <a:cubicBezTo>
                          <a:pt x="4" y="67"/>
                          <a:pt x="0" y="23"/>
                          <a:pt x="14" y="12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0008E"/>
                      </a:gs>
                      <a:gs pos="50000">
                        <a:srgbClr val="FF43CE"/>
                      </a:gs>
                      <a:gs pos="100000">
                        <a:srgbClr val="C0008E"/>
                      </a:gs>
                    </a:gsLst>
                    <a:lin ang="18900000" scaled="1"/>
                  </a:gradFill>
                  <a:ln w="63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4619" name="Oval 178"/>
              <p:cNvSpPr>
                <a:spLocks noChangeArrowheads="1"/>
              </p:cNvSpPr>
              <p:nvPr/>
            </p:nvSpPr>
            <p:spPr bwMode="auto">
              <a:xfrm rot="19128220" flipH="1">
                <a:off x="1344" y="3552"/>
                <a:ext cx="72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20" name="Oval 179"/>
              <p:cNvSpPr>
                <a:spLocks noChangeArrowheads="1"/>
              </p:cNvSpPr>
              <p:nvPr/>
            </p:nvSpPr>
            <p:spPr bwMode="auto">
              <a:xfrm rot="19128220" flipH="1">
                <a:off x="1536" y="3360"/>
                <a:ext cx="73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21" name="Oval 180"/>
              <p:cNvSpPr>
                <a:spLocks noChangeArrowheads="1"/>
              </p:cNvSpPr>
              <p:nvPr/>
            </p:nvSpPr>
            <p:spPr bwMode="auto">
              <a:xfrm rot="19128220" flipH="1">
                <a:off x="1344" y="2640"/>
                <a:ext cx="73" cy="70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4590" name="Group 181"/>
            <p:cNvGrpSpPr>
              <a:grpSpLocks/>
            </p:cNvGrpSpPr>
            <p:nvPr/>
          </p:nvGrpSpPr>
          <p:grpSpPr bwMode="auto">
            <a:xfrm>
              <a:off x="816" y="2880"/>
              <a:ext cx="864" cy="1139"/>
              <a:chOff x="792" y="2776"/>
              <a:chExt cx="864" cy="1139"/>
            </a:xfrm>
          </p:grpSpPr>
          <p:sp>
            <p:nvSpPr>
              <p:cNvPr id="24591" name="Freeform 182"/>
              <p:cNvSpPr>
                <a:spLocks/>
              </p:cNvSpPr>
              <p:nvPr/>
            </p:nvSpPr>
            <p:spPr bwMode="auto">
              <a:xfrm>
                <a:off x="792" y="2776"/>
                <a:ext cx="864" cy="1139"/>
              </a:xfrm>
              <a:custGeom>
                <a:avLst/>
                <a:gdLst>
                  <a:gd name="T0" fmla="*/ 0 w 864"/>
                  <a:gd name="T1" fmla="*/ 56 h 1139"/>
                  <a:gd name="T2" fmla="*/ 312 w 864"/>
                  <a:gd name="T3" fmla="*/ 104 h 1139"/>
                  <a:gd name="T4" fmla="*/ 600 w 864"/>
                  <a:gd name="T5" fmla="*/ 8 h 1139"/>
                  <a:gd name="T6" fmla="*/ 648 w 864"/>
                  <a:gd name="T7" fmla="*/ 56 h 1139"/>
                  <a:gd name="T8" fmla="*/ 696 w 864"/>
                  <a:gd name="T9" fmla="*/ 296 h 1139"/>
                  <a:gd name="T10" fmla="*/ 840 w 864"/>
                  <a:gd name="T11" fmla="*/ 728 h 1139"/>
                  <a:gd name="T12" fmla="*/ 840 w 864"/>
                  <a:gd name="T13" fmla="*/ 1064 h 1139"/>
                  <a:gd name="T14" fmla="*/ 784 w 864"/>
                  <a:gd name="T15" fmla="*/ 1128 h 1139"/>
                  <a:gd name="T16" fmla="*/ 720 w 864"/>
                  <a:gd name="T17" fmla="*/ 1128 h 1139"/>
                  <a:gd name="T18" fmla="*/ 624 w 864"/>
                  <a:gd name="T19" fmla="*/ 1128 h 1139"/>
                  <a:gd name="T20" fmla="*/ 448 w 864"/>
                  <a:gd name="T21" fmla="*/ 1128 h 1139"/>
                  <a:gd name="T22" fmla="*/ 240 w 864"/>
                  <a:gd name="T23" fmla="*/ 1080 h 113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864" h="1139">
                    <a:moveTo>
                      <a:pt x="0" y="56"/>
                    </a:moveTo>
                    <a:cubicBezTo>
                      <a:pt x="55" y="64"/>
                      <a:pt x="212" y="112"/>
                      <a:pt x="312" y="104"/>
                    </a:cubicBezTo>
                    <a:cubicBezTo>
                      <a:pt x="412" y="96"/>
                      <a:pt x="544" y="16"/>
                      <a:pt x="600" y="8"/>
                    </a:cubicBezTo>
                    <a:cubicBezTo>
                      <a:pt x="656" y="0"/>
                      <a:pt x="632" y="8"/>
                      <a:pt x="648" y="56"/>
                    </a:cubicBezTo>
                    <a:cubicBezTo>
                      <a:pt x="664" y="104"/>
                      <a:pt x="664" y="184"/>
                      <a:pt x="696" y="296"/>
                    </a:cubicBezTo>
                    <a:cubicBezTo>
                      <a:pt x="728" y="408"/>
                      <a:pt x="816" y="600"/>
                      <a:pt x="840" y="728"/>
                    </a:cubicBezTo>
                    <a:cubicBezTo>
                      <a:pt x="864" y="856"/>
                      <a:pt x="849" y="997"/>
                      <a:pt x="840" y="1064"/>
                    </a:cubicBezTo>
                    <a:cubicBezTo>
                      <a:pt x="831" y="1131"/>
                      <a:pt x="804" y="1117"/>
                      <a:pt x="784" y="1128"/>
                    </a:cubicBezTo>
                    <a:cubicBezTo>
                      <a:pt x="764" y="1139"/>
                      <a:pt x="747" y="1128"/>
                      <a:pt x="720" y="1128"/>
                    </a:cubicBezTo>
                    <a:cubicBezTo>
                      <a:pt x="693" y="1128"/>
                      <a:pt x="669" y="1128"/>
                      <a:pt x="624" y="1128"/>
                    </a:cubicBezTo>
                    <a:cubicBezTo>
                      <a:pt x="579" y="1128"/>
                      <a:pt x="512" y="1136"/>
                      <a:pt x="448" y="1128"/>
                    </a:cubicBezTo>
                    <a:cubicBezTo>
                      <a:pt x="384" y="1120"/>
                      <a:pt x="283" y="1090"/>
                      <a:pt x="240" y="1080"/>
                    </a:cubicBezTo>
                  </a:path>
                </a:pathLst>
              </a:custGeom>
              <a:gradFill rotWithShape="1">
                <a:gsLst>
                  <a:gs pos="0">
                    <a:srgbClr val="C0008E"/>
                  </a:gs>
                  <a:gs pos="50000">
                    <a:srgbClr val="FF43CE"/>
                  </a:gs>
                  <a:gs pos="100000">
                    <a:srgbClr val="C0008E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92" name="Oval 183"/>
              <p:cNvSpPr>
                <a:spLocks noChangeArrowheads="1"/>
              </p:cNvSpPr>
              <p:nvPr/>
            </p:nvSpPr>
            <p:spPr bwMode="auto">
              <a:xfrm rot="19128220" flipH="1">
                <a:off x="912" y="2976"/>
                <a:ext cx="73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593" name="Oval 184"/>
              <p:cNvSpPr>
                <a:spLocks noChangeArrowheads="1"/>
              </p:cNvSpPr>
              <p:nvPr/>
            </p:nvSpPr>
            <p:spPr bwMode="auto">
              <a:xfrm rot="19128220" flipH="1">
                <a:off x="1104" y="2976"/>
                <a:ext cx="73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594" name="Oval 185"/>
              <p:cNvSpPr>
                <a:spLocks noChangeArrowheads="1"/>
              </p:cNvSpPr>
              <p:nvPr/>
            </p:nvSpPr>
            <p:spPr bwMode="auto">
              <a:xfrm rot="19128220" flipH="1">
                <a:off x="1008" y="3168"/>
                <a:ext cx="73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595" name="Oval 186"/>
              <p:cNvSpPr>
                <a:spLocks noChangeArrowheads="1"/>
              </p:cNvSpPr>
              <p:nvPr/>
            </p:nvSpPr>
            <p:spPr bwMode="auto">
              <a:xfrm rot="19128220" flipH="1">
                <a:off x="1248" y="3120"/>
                <a:ext cx="72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596" name="Oval 187"/>
              <p:cNvSpPr>
                <a:spLocks noChangeArrowheads="1"/>
              </p:cNvSpPr>
              <p:nvPr/>
            </p:nvSpPr>
            <p:spPr bwMode="auto">
              <a:xfrm rot="19128220" flipH="1">
                <a:off x="1344" y="2880"/>
                <a:ext cx="72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597" name="Oval 188"/>
              <p:cNvSpPr>
                <a:spLocks noChangeArrowheads="1"/>
              </p:cNvSpPr>
              <p:nvPr/>
            </p:nvSpPr>
            <p:spPr bwMode="auto">
              <a:xfrm rot="19128220" flipH="1">
                <a:off x="1152" y="3312"/>
                <a:ext cx="72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598" name="Oval 189"/>
              <p:cNvSpPr>
                <a:spLocks noChangeArrowheads="1"/>
              </p:cNvSpPr>
              <p:nvPr/>
            </p:nvSpPr>
            <p:spPr bwMode="auto">
              <a:xfrm rot="19128220" flipH="1">
                <a:off x="1392" y="3264"/>
                <a:ext cx="72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599" name="Oval 190"/>
              <p:cNvSpPr>
                <a:spLocks noChangeArrowheads="1"/>
              </p:cNvSpPr>
              <p:nvPr/>
            </p:nvSpPr>
            <p:spPr bwMode="auto">
              <a:xfrm rot="19128220" flipH="1">
                <a:off x="1056" y="3552"/>
                <a:ext cx="72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00" name="Oval 191"/>
              <p:cNvSpPr>
                <a:spLocks noChangeArrowheads="1"/>
              </p:cNvSpPr>
              <p:nvPr/>
            </p:nvSpPr>
            <p:spPr bwMode="auto">
              <a:xfrm rot="19128220" flipH="1">
                <a:off x="1296" y="3504"/>
                <a:ext cx="72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01" name="Oval 192"/>
              <p:cNvSpPr>
                <a:spLocks noChangeArrowheads="1"/>
              </p:cNvSpPr>
              <p:nvPr/>
            </p:nvSpPr>
            <p:spPr bwMode="auto">
              <a:xfrm rot="19128220" flipH="1">
                <a:off x="1200" y="3696"/>
                <a:ext cx="72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02" name="Oval 193"/>
              <p:cNvSpPr>
                <a:spLocks noChangeArrowheads="1"/>
              </p:cNvSpPr>
              <p:nvPr/>
            </p:nvSpPr>
            <p:spPr bwMode="auto">
              <a:xfrm rot="19128220" flipH="1">
                <a:off x="1440" y="3744"/>
                <a:ext cx="72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03" name="Oval 194"/>
              <p:cNvSpPr>
                <a:spLocks noChangeArrowheads="1"/>
              </p:cNvSpPr>
              <p:nvPr/>
            </p:nvSpPr>
            <p:spPr bwMode="auto">
              <a:xfrm rot="19128220" flipH="1">
                <a:off x="1536" y="3456"/>
                <a:ext cx="72" cy="70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32963" name="WordArt 195"/>
          <p:cNvSpPr>
            <a:spLocks noChangeArrowheads="1" noChangeShapeType="1" noTextEdit="1"/>
          </p:cNvSpPr>
          <p:nvPr/>
        </p:nvSpPr>
        <p:spPr bwMode="auto">
          <a:xfrm>
            <a:off x="7443788" y="763589"/>
            <a:ext cx="863600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0" cap="none" spc="0" normalizeH="0" baseline="0" noProof="0" dirty="0">
                <a:ln w="1905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</a:t>
            </a:r>
            <a:r>
              <a:rPr kumimoji="0" lang="en-GB" sz="3200" b="1" i="1" u="none" strike="noStrike" kern="10" cap="none" spc="0" normalizeH="0" baseline="0" noProof="0" dirty="0">
                <a:ln w="1905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  <a:endParaRPr kumimoji="0" lang="ru-RU" sz="3200" b="1" i="1" u="none" strike="noStrike" kern="10" cap="none" spc="0" normalizeH="0" baseline="0" noProof="0" dirty="0">
              <a:ln w="19050">
                <a:solidFill>
                  <a:srgbClr val="00008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964" name="WordArt 196"/>
          <p:cNvSpPr>
            <a:spLocks noChangeArrowheads="1" noChangeShapeType="1" noTextEdit="1"/>
          </p:cNvSpPr>
          <p:nvPr/>
        </p:nvSpPr>
        <p:spPr bwMode="auto">
          <a:xfrm>
            <a:off x="4151313" y="2924176"/>
            <a:ext cx="1295400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0" cap="none" spc="0" normalizeH="0" baseline="0" noProof="0" dirty="0">
                <a:ln w="1905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23 </a:t>
            </a:r>
            <a:r>
              <a:rPr kumimoji="0" lang="en-GB" sz="3200" b="1" i="1" u="none" strike="noStrike" kern="10" cap="none" spc="0" normalizeH="0" baseline="0" noProof="0" dirty="0">
                <a:ln w="1905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  <a:endParaRPr kumimoji="0" lang="ru-RU" sz="3200" b="1" i="1" u="none" strike="noStrike" kern="10" cap="none" spc="0" normalizeH="0" baseline="0" noProof="0" dirty="0">
              <a:ln w="19050">
                <a:solidFill>
                  <a:srgbClr val="00008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965" name="WordArt 197"/>
          <p:cNvSpPr>
            <a:spLocks noChangeArrowheads="1" noChangeShapeType="1" noTextEdit="1"/>
          </p:cNvSpPr>
          <p:nvPr/>
        </p:nvSpPr>
        <p:spPr bwMode="auto">
          <a:xfrm>
            <a:off x="2547938" y="763589"/>
            <a:ext cx="576262" cy="1146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0" cap="none" spc="0" normalizeH="0" baseline="0" noProof="0" dirty="0">
                <a:ln w="1905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966" name="WordArt 198"/>
          <p:cNvSpPr>
            <a:spLocks noChangeArrowheads="1" noChangeShapeType="1" noTextEdit="1"/>
          </p:cNvSpPr>
          <p:nvPr/>
        </p:nvSpPr>
        <p:spPr bwMode="auto">
          <a:xfrm>
            <a:off x="2279651" y="836614"/>
            <a:ext cx="1223963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1" u="none" strike="noStrike" kern="10" cap="none" spc="0" normalizeH="0" baseline="0" noProof="0" dirty="0">
                <a:ln w="1905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</a:t>
            </a:r>
          </a:p>
        </p:txBody>
      </p:sp>
      <p:sp>
        <p:nvSpPr>
          <p:cNvPr id="32967" name="WordArt 199"/>
          <p:cNvSpPr>
            <a:spLocks noChangeArrowheads="1" noChangeShapeType="1" noTextEdit="1"/>
          </p:cNvSpPr>
          <p:nvPr/>
        </p:nvSpPr>
        <p:spPr bwMode="auto">
          <a:xfrm>
            <a:off x="4727576" y="1268413"/>
            <a:ext cx="792163" cy="69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0" cap="none" spc="0" normalizeH="0" baseline="0" noProof="0" dirty="0">
                <a:ln w="19050">
                  <a:solidFill>
                    <a:srgbClr val="00008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_</a:t>
            </a:r>
          </a:p>
        </p:txBody>
      </p:sp>
      <p:sp>
        <p:nvSpPr>
          <p:cNvPr id="32968" name="WordArt 200"/>
          <p:cNvSpPr>
            <a:spLocks noChangeArrowheads="1" noChangeShapeType="1" noTextEdit="1"/>
          </p:cNvSpPr>
          <p:nvPr/>
        </p:nvSpPr>
        <p:spPr bwMode="auto">
          <a:xfrm>
            <a:off x="2208213" y="4797152"/>
            <a:ext cx="3600450" cy="649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0" cap="none" spc="0" normalizeH="0" baseline="0" noProof="0" dirty="0">
                <a:ln w="19050">
                  <a:solidFill>
                    <a:srgbClr val="FFCC99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 - 9 = 23</a:t>
            </a:r>
          </a:p>
        </p:txBody>
      </p:sp>
      <p:sp>
        <p:nvSpPr>
          <p:cNvPr id="32969" name="AutoShape 201"/>
          <p:cNvSpPr>
            <a:spLocks noChangeArrowheads="1"/>
          </p:cNvSpPr>
          <p:nvPr/>
        </p:nvSpPr>
        <p:spPr bwMode="auto">
          <a:xfrm>
            <a:off x="6527801" y="2636839"/>
            <a:ext cx="3059113" cy="2016125"/>
          </a:xfrm>
          <a:prstGeom prst="irregularSeal1">
            <a:avLst/>
          </a:prstGeom>
          <a:gradFill rotWithShape="1">
            <a:gsLst>
              <a:gs pos="0">
                <a:srgbClr val="E5FFFF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х = 32</a:t>
            </a:r>
          </a:p>
        </p:txBody>
      </p:sp>
      <p:pic>
        <p:nvPicPr>
          <p:cNvPr id="200" name="Picture 10" descr="star2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031" y="87874"/>
            <a:ext cx="13763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" name="Picture 10" descr="star2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49" y="1270489"/>
            <a:ext cx="13763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" name="Picture 10" descr="star2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59" y="4393406"/>
            <a:ext cx="13763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" name="Picture 10" descr="star2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196" y="5625576"/>
            <a:ext cx="13763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" name="Picture 10" descr="star2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781" y="2913190"/>
            <a:ext cx="13763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" name="Picture 10" descr="star2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528" y="770637"/>
            <a:ext cx="13763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96320" y="5662989"/>
            <a:ext cx="391164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6600" b="1" i="1" kern="10" dirty="0">
                <a:ln w="19050">
                  <a:solidFill>
                    <a:srgbClr val="FFCC99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ru-RU" sz="6600" b="1" i="1" kern="10" dirty="0">
                <a:ln w="19050">
                  <a:solidFill>
                    <a:srgbClr val="FFCC99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- 9 = 23</a:t>
            </a:r>
          </a:p>
        </p:txBody>
      </p:sp>
    </p:spTree>
    <p:extLst>
      <p:ext uri="{BB962C8B-B14F-4D97-AF65-F5344CB8AC3E}">
        <p14:creationId xmlns:p14="http://schemas.microsoft.com/office/powerpoint/2010/main" val="37681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2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2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29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2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2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32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63" grpId="0"/>
      <p:bldP spid="32964" grpId="0"/>
      <p:bldP spid="32965" grpId="0"/>
      <p:bldP spid="32965" grpId="1"/>
      <p:bldP spid="32966" grpId="0"/>
      <p:bldP spid="32967" grpId="0"/>
      <p:bldP spid="32968" grpId="0"/>
      <p:bldP spid="3296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 83"/>
          <p:cNvGrpSpPr>
            <a:grpSpLocks/>
          </p:cNvGrpSpPr>
          <p:nvPr/>
        </p:nvGrpSpPr>
        <p:grpSpPr bwMode="auto">
          <a:xfrm>
            <a:off x="4772331" y="3624895"/>
            <a:ext cx="1944688" cy="2408237"/>
            <a:chOff x="521" y="2795"/>
            <a:chExt cx="1136" cy="1336"/>
          </a:xfrm>
        </p:grpSpPr>
        <p:pic>
          <p:nvPicPr>
            <p:cNvPr id="165" name="Picture 84" descr="j0354669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" y="2795"/>
              <a:ext cx="727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6" name="Picture 85" descr="j0354669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2976"/>
              <a:ext cx="725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" name="Picture 86" descr="j0354669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" y="3022"/>
              <a:ext cx="727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8" name="Picture 87" descr="j0354669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3203"/>
              <a:ext cx="727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699" name="AutoShape 3"/>
          <p:cNvSpPr>
            <a:spLocks noChangeArrowheads="1"/>
          </p:cNvSpPr>
          <p:nvPr/>
        </p:nvSpPr>
        <p:spPr bwMode="auto">
          <a:xfrm rot="20085226">
            <a:off x="121347" y="961419"/>
            <a:ext cx="3453008" cy="1097843"/>
          </a:xfrm>
          <a:prstGeom prst="cloudCallout">
            <a:avLst>
              <a:gd name="adj1" fmla="val -74620"/>
              <a:gd name="adj2" fmla="val 163486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3-masala</a:t>
            </a: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3642888" y="353535"/>
            <a:ext cx="8158047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hangingPunct="1">
              <a:defRPr/>
            </a:pPr>
            <a:r>
              <a:rPr lang="en-US" sz="3600" b="1" i="1" dirty="0" err="1">
                <a:solidFill>
                  <a:prstClr val="black"/>
                </a:solidFill>
                <a:latin typeface="Georgia" panose="02040502050405020303" pitchFamily="18" charset="0"/>
              </a:rPr>
              <a:t>Guruhda</a:t>
            </a:r>
            <a:r>
              <a:rPr lang="en-US" sz="3600" b="1" i="1" dirty="0">
                <a:solidFill>
                  <a:prstClr val="black"/>
                </a:solidFill>
                <a:latin typeface="Georgia" panose="02040502050405020303" pitchFamily="18" charset="0"/>
              </a:rPr>
              <a:t> 13  ta bola  </a:t>
            </a:r>
            <a:r>
              <a:rPr lang="en-US" sz="3600" b="1" i="1" dirty="0" err="1">
                <a:solidFill>
                  <a:prstClr val="black"/>
                </a:solidFill>
                <a:latin typeface="Georgia" panose="02040502050405020303" pitchFamily="18" charset="0"/>
              </a:rPr>
              <a:t>bor</a:t>
            </a:r>
            <a:r>
              <a:rPr lang="en-US" sz="3600" b="1" i="1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Georgia" panose="02040502050405020303" pitchFamily="18" charset="0"/>
              </a:rPr>
              <a:t>edi</a:t>
            </a:r>
            <a:r>
              <a:rPr lang="en-US" sz="3600" b="1" i="1" dirty="0">
                <a:solidFill>
                  <a:prstClr val="black"/>
                </a:solidFill>
                <a:latin typeface="Georgia" panose="02040502050405020303" pitchFamily="18" charset="0"/>
              </a:rPr>
              <a:t>. </a:t>
            </a:r>
            <a:r>
              <a:rPr lang="en-US" sz="3600" b="1" i="1" dirty="0" err="1">
                <a:solidFill>
                  <a:prstClr val="black"/>
                </a:solidFill>
                <a:latin typeface="Georgia" panose="02040502050405020303" pitchFamily="18" charset="0"/>
              </a:rPr>
              <a:t>Shundan</a:t>
            </a:r>
            <a:r>
              <a:rPr lang="en-US" sz="3600" b="1" i="1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Georgia" panose="02040502050405020303" pitchFamily="18" charset="0"/>
              </a:rPr>
              <a:t>bir</a:t>
            </a:r>
            <a:r>
              <a:rPr lang="en-US" sz="3600" b="1" i="1" dirty="0">
                <a:solidFill>
                  <a:prstClr val="black"/>
                </a:solidFill>
                <a:latin typeface="Georgia" panose="02040502050405020303" pitchFamily="18" charset="0"/>
              </a:rPr>
              <a:t>  </a:t>
            </a:r>
            <a:r>
              <a:rPr lang="en-US" sz="3600" b="1" i="1" dirty="0" err="1">
                <a:solidFill>
                  <a:prstClr val="black"/>
                </a:solidFill>
                <a:latin typeface="Georgia" panose="02040502050405020303" pitchFamily="18" charset="0"/>
              </a:rPr>
              <a:t>nechta</a:t>
            </a:r>
            <a:r>
              <a:rPr lang="en-US" sz="3600" b="1" i="1" dirty="0">
                <a:solidFill>
                  <a:prstClr val="black"/>
                </a:solidFill>
                <a:latin typeface="Georgia" panose="02040502050405020303" pitchFamily="18" charset="0"/>
              </a:rPr>
              <a:t>  bola </a:t>
            </a:r>
            <a:r>
              <a:rPr lang="en-US" sz="3600" b="1" i="1" dirty="0" err="1">
                <a:solidFill>
                  <a:prstClr val="black"/>
                </a:solidFill>
                <a:latin typeface="Georgia" panose="02040502050405020303" pitchFamily="18" charset="0"/>
              </a:rPr>
              <a:t>sayohatga</a:t>
            </a:r>
            <a:r>
              <a:rPr lang="en-US" sz="3600" b="1" i="1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Georgia" panose="02040502050405020303" pitchFamily="18" charset="0"/>
              </a:rPr>
              <a:t>ketgandan</a:t>
            </a:r>
            <a:r>
              <a:rPr lang="en-US" sz="3600" b="1" i="1" dirty="0">
                <a:solidFill>
                  <a:prstClr val="black"/>
                </a:solidFill>
                <a:latin typeface="Georgia" panose="02040502050405020303" pitchFamily="18" charset="0"/>
              </a:rPr>
              <a:t>  </a:t>
            </a:r>
            <a:r>
              <a:rPr lang="en-US" sz="3600" b="1" i="1" dirty="0" err="1">
                <a:solidFill>
                  <a:prstClr val="black"/>
                </a:solidFill>
                <a:latin typeface="Georgia" panose="02040502050405020303" pitchFamily="18" charset="0"/>
              </a:rPr>
              <a:t>so’ng</a:t>
            </a:r>
            <a:r>
              <a:rPr lang="en-US" sz="3600" b="1" i="1" dirty="0">
                <a:solidFill>
                  <a:prstClr val="black"/>
                </a:solidFill>
                <a:latin typeface="Georgia" panose="02040502050405020303" pitchFamily="18" charset="0"/>
              </a:rPr>
              <a:t>,  </a:t>
            </a:r>
          </a:p>
          <a:p>
            <a:pPr lvl="0" eaLnBrk="1" hangingPunct="1">
              <a:defRPr/>
            </a:pPr>
            <a:r>
              <a:rPr lang="en-US" sz="3600" b="1" i="1" dirty="0">
                <a:solidFill>
                  <a:prstClr val="black"/>
                </a:solidFill>
                <a:latin typeface="Georgia" panose="02040502050405020303" pitchFamily="18" charset="0"/>
              </a:rPr>
              <a:t>  5  ta  bola </a:t>
            </a:r>
            <a:r>
              <a:rPr lang="en-US" sz="3600" b="1" i="1" dirty="0" err="1">
                <a:solidFill>
                  <a:prstClr val="black"/>
                </a:solidFill>
                <a:latin typeface="Georgia" panose="02040502050405020303" pitchFamily="18" charset="0"/>
              </a:rPr>
              <a:t>qoldi</a:t>
            </a:r>
            <a:r>
              <a:rPr lang="en-US" sz="3600" b="1" i="1" dirty="0">
                <a:solidFill>
                  <a:prstClr val="black"/>
                </a:solidFill>
                <a:latin typeface="Georgia" panose="02040502050405020303" pitchFamily="18" charset="0"/>
              </a:rPr>
              <a:t>. </a:t>
            </a:r>
            <a:r>
              <a:rPr lang="en-US" sz="3600" b="1" i="1" dirty="0" err="1">
                <a:solidFill>
                  <a:prstClr val="black"/>
                </a:solidFill>
                <a:latin typeface="Georgia" panose="02040502050405020303" pitchFamily="18" charset="0"/>
              </a:rPr>
              <a:t>Nechta</a:t>
            </a:r>
            <a:r>
              <a:rPr lang="en-US" sz="3600" b="1" i="1" dirty="0">
                <a:solidFill>
                  <a:prstClr val="black"/>
                </a:solidFill>
                <a:latin typeface="Georgia" panose="02040502050405020303" pitchFamily="18" charset="0"/>
              </a:rPr>
              <a:t>  bola </a:t>
            </a:r>
            <a:r>
              <a:rPr lang="en-US" sz="3600" b="1" i="1" dirty="0" err="1">
                <a:solidFill>
                  <a:prstClr val="black"/>
                </a:solidFill>
                <a:latin typeface="Georgia" panose="02040502050405020303" pitchFamily="18" charset="0"/>
              </a:rPr>
              <a:t>sayohatga</a:t>
            </a:r>
            <a:r>
              <a:rPr lang="en-US" sz="3600" b="1" i="1" dirty="0">
                <a:solidFill>
                  <a:prstClr val="black"/>
                </a:solidFill>
                <a:latin typeface="Georgia" panose="02040502050405020303" pitchFamily="18" charset="0"/>
              </a:rPr>
              <a:t>  </a:t>
            </a:r>
            <a:r>
              <a:rPr lang="en-US" sz="3600" b="1" i="1" dirty="0" err="1">
                <a:solidFill>
                  <a:prstClr val="black"/>
                </a:solidFill>
                <a:latin typeface="Georgia" panose="02040502050405020303" pitchFamily="18" charset="0"/>
              </a:rPr>
              <a:t>ketgan</a:t>
            </a:r>
            <a:r>
              <a:rPr lang="en-US" sz="3600" b="1" i="1" dirty="0">
                <a:solidFill>
                  <a:prstClr val="black"/>
                </a:solidFill>
                <a:latin typeface="Georgia" panose="02040502050405020303" pitchFamily="18" charset="0"/>
              </a:rPr>
              <a:t>?</a:t>
            </a:r>
            <a:endParaRPr kumimoji="0" lang="ru-RU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30049" name="WordArt 353"/>
          <p:cNvSpPr>
            <a:spLocks noChangeArrowheads="1" noChangeShapeType="1" noTextEdit="1"/>
          </p:cNvSpPr>
          <p:nvPr/>
        </p:nvSpPr>
        <p:spPr bwMode="auto">
          <a:xfrm>
            <a:off x="1847851" y="4076701"/>
            <a:ext cx="1152525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0" cap="none" spc="0" normalizeH="0" baseline="0" noProof="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  <a:endParaRPr kumimoji="0" lang="ru-RU" sz="3200" b="1" i="1" u="none" strike="noStrike" kern="10" cap="none" spc="0" normalizeH="0" baseline="0" noProof="0" dirty="0">
              <a:ln w="19050">
                <a:solidFill>
                  <a:srgbClr val="00FF00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050" name="WordArt 354"/>
          <p:cNvSpPr>
            <a:spLocks noChangeArrowheads="1" noChangeShapeType="1" noTextEdit="1"/>
          </p:cNvSpPr>
          <p:nvPr/>
        </p:nvSpPr>
        <p:spPr bwMode="auto">
          <a:xfrm>
            <a:off x="1847851" y="5876926"/>
            <a:ext cx="793749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0" cap="none" spc="0" normalizeH="0" baseline="0" noProof="0" dirty="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ru-RU" sz="3200" b="1" i="1" u="none" strike="noStrike" kern="10" cap="none" spc="0" normalizeH="0" baseline="0" noProof="0" dirty="0">
              <a:ln w="19050">
                <a:solidFill>
                  <a:srgbClr val="FF9900"/>
                </a:solidFill>
                <a:round/>
                <a:headEnd/>
                <a:tailEnd/>
              </a:ln>
              <a:solidFill>
                <a:srgbClr val="9933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051" name="AutoShape 355"/>
          <p:cNvSpPr>
            <a:spLocks noChangeArrowheads="1"/>
          </p:cNvSpPr>
          <p:nvPr/>
        </p:nvSpPr>
        <p:spPr bwMode="auto">
          <a:xfrm>
            <a:off x="8112125" y="4437064"/>
            <a:ext cx="1728788" cy="1512887"/>
          </a:xfrm>
          <a:prstGeom prst="irregularSeal1">
            <a:avLst/>
          </a:prstGeom>
          <a:gradFill rotWithShape="1">
            <a:gsLst>
              <a:gs pos="0">
                <a:srgbClr val="FFFFFF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</p:txBody>
      </p:sp>
      <p:grpSp>
        <p:nvGrpSpPr>
          <p:cNvPr id="159" name="Group 83"/>
          <p:cNvGrpSpPr>
            <a:grpSpLocks/>
          </p:cNvGrpSpPr>
          <p:nvPr/>
        </p:nvGrpSpPr>
        <p:grpSpPr bwMode="auto">
          <a:xfrm>
            <a:off x="4001610" y="3398267"/>
            <a:ext cx="1944688" cy="2408237"/>
            <a:chOff x="521" y="2795"/>
            <a:chExt cx="1136" cy="1336"/>
          </a:xfrm>
        </p:grpSpPr>
        <p:pic>
          <p:nvPicPr>
            <p:cNvPr id="160" name="Picture 84" descr="j0354669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" y="2795"/>
              <a:ext cx="727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1" name="Picture 85" descr="j0354669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2976"/>
              <a:ext cx="725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2" name="Picture 86" descr="j0354669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" y="3022"/>
              <a:ext cx="727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" name="Picture 87" descr="j0354669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3203"/>
              <a:ext cx="727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976" name="Group 280"/>
          <p:cNvGrpSpPr>
            <a:grpSpLocks/>
          </p:cNvGrpSpPr>
          <p:nvPr/>
        </p:nvGrpSpPr>
        <p:grpSpPr bwMode="auto">
          <a:xfrm>
            <a:off x="3642889" y="4076701"/>
            <a:ext cx="2411412" cy="2386012"/>
            <a:chOff x="4241" y="2659"/>
            <a:chExt cx="1519" cy="1503"/>
          </a:xfrm>
        </p:grpSpPr>
        <p:pic>
          <p:nvPicPr>
            <p:cNvPr id="21514" name="Picture 281" descr="girl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0" y="2704"/>
              <a:ext cx="625" cy="1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5" name="Picture 282" descr="boy4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1" y="2840"/>
              <a:ext cx="622" cy="1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516" name="Group 283"/>
            <p:cNvGrpSpPr>
              <a:grpSpLocks/>
            </p:cNvGrpSpPr>
            <p:nvPr/>
          </p:nvGrpSpPr>
          <p:grpSpPr bwMode="auto">
            <a:xfrm>
              <a:off x="5261" y="2659"/>
              <a:ext cx="499" cy="965"/>
              <a:chOff x="288" y="2928"/>
              <a:chExt cx="576" cy="1056"/>
            </a:xfrm>
          </p:grpSpPr>
          <p:grpSp>
            <p:nvGrpSpPr>
              <p:cNvPr id="21553" name="Group 284"/>
              <p:cNvGrpSpPr>
                <a:grpSpLocks/>
              </p:cNvGrpSpPr>
              <p:nvPr/>
            </p:nvGrpSpPr>
            <p:grpSpPr bwMode="auto">
              <a:xfrm>
                <a:off x="288" y="2928"/>
                <a:ext cx="576" cy="1056"/>
                <a:chOff x="288" y="2928"/>
                <a:chExt cx="576" cy="1056"/>
              </a:xfrm>
            </p:grpSpPr>
            <p:sp>
              <p:nvSpPr>
                <p:cNvPr id="21555" name="Freeform 285"/>
                <p:cNvSpPr>
                  <a:spLocks/>
                </p:cNvSpPr>
                <p:nvPr/>
              </p:nvSpPr>
              <p:spPr bwMode="auto">
                <a:xfrm>
                  <a:off x="586" y="3714"/>
                  <a:ext cx="1" cy="238"/>
                </a:xfrm>
                <a:custGeom>
                  <a:avLst/>
                  <a:gdLst>
                    <a:gd name="T0" fmla="*/ 0 w 1"/>
                    <a:gd name="T1" fmla="*/ 0 h 256"/>
                    <a:gd name="T2" fmla="*/ 0 w 1"/>
                    <a:gd name="T3" fmla="*/ 238 h 25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256">
                      <a:moveTo>
                        <a:pt x="0" y="0"/>
                      </a:moveTo>
                      <a:lnTo>
                        <a:pt x="0" y="256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56" name="Freeform 286"/>
                <p:cNvSpPr>
                  <a:spLocks/>
                </p:cNvSpPr>
                <p:nvPr/>
              </p:nvSpPr>
              <p:spPr bwMode="auto">
                <a:xfrm>
                  <a:off x="379" y="3568"/>
                  <a:ext cx="416" cy="394"/>
                </a:xfrm>
                <a:custGeom>
                  <a:avLst/>
                  <a:gdLst>
                    <a:gd name="T0" fmla="*/ 70 w 468"/>
                    <a:gd name="T1" fmla="*/ 7 h 423"/>
                    <a:gd name="T2" fmla="*/ 278 w 468"/>
                    <a:gd name="T3" fmla="*/ 7 h 423"/>
                    <a:gd name="T4" fmla="*/ 326 w 468"/>
                    <a:gd name="T5" fmla="*/ 7 h 423"/>
                    <a:gd name="T6" fmla="*/ 342 w 468"/>
                    <a:gd name="T7" fmla="*/ 26 h 423"/>
                    <a:gd name="T8" fmla="*/ 371 w 468"/>
                    <a:gd name="T9" fmla="*/ 78 h 423"/>
                    <a:gd name="T10" fmla="*/ 385 w 468"/>
                    <a:gd name="T11" fmla="*/ 123 h 423"/>
                    <a:gd name="T12" fmla="*/ 412 w 468"/>
                    <a:gd name="T13" fmla="*/ 186 h 423"/>
                    <a:gd name="T14" fmla="*/ 412 w 468"/>
                    <a:gd name="T15" fmla="*/ 276 h 423"/>
                    <a:gd name="T16" fmla="*/ 388 w 468"/>
                    <a:gd name="T17" fmla="*/ 324 h 423"/>
                    <a:gd name="T18" fmla="*/ 381 w 468"/>
                    <a:gd name="T19" fmla="*/ 376 h 423"/>
                    <a:gd name="T20" fmla="*/ 378 w 468"/>
                    <a:gd name="T21" fmla="*/ 391 h 423"/>
                    <a:gd name="T22" fmla="*/ 349 w 468"/>
                    <a:gd name="T23" fmla="*/ 361 h 423"/>
                    <a:gd name="T24" fmla="*/ 328 w 468"/>
                    <a:gd name="T25" fmla="*/ 346 h 423"/>
                    <a:gd name="T26" fmla="*/ 282 w 468"/>
                    <a:gd name="T27" fmla="*/ 335 h 423"/>
                    <a:gd name="T28" fmla="*/ 243 w 468"/>
                    <a:gd name="T29" fmla="*/ 354 h 423"/>
                    <a:gd name="T30" fmla="*/ 211 w 468"/>
                    <a:gd name="T31" fmla="*/ 380 h 423"/>
                    <a:gd name="T32" fmla="*/ 198 w 468"/>
                    <a:gd name="T33" fmla="*/ 365 h 423"/>
                    <a:gd name="T34" fmla="*/ 147 w 468"/>
                    <a:gd name="T35" fmla="*/ 343 h 423"/>
                    <a:gd name="T36" fmla="*/ 93 w 468"/>
                    <a:gd name="T37" fmla="*/ 343 h 423"/>
                    <a:gd name="T38" fmla="*/ 65 w 468"/>
                    <a:gd name="T39" fmla="*/ 373 h 423"/>
                    <a:gd name="T40" fmla="*/ 44 w 468"/>
                    <a:gd name="T41" fmla="*/ 384 h 423"/>
                    <a:gd name="T42" fmla="*/ 28 w 468"/>
                    <a:gd name="T43" fmla="*/ 365 h 423"/>
                    <a:gd name="T44" fmla="*/ 12 w 468"/>
                    <a:gd name="T45" fmla="*/ 317 h 423"/>
                    <a:gd name="T46" fmla="*/ 1 w 468"/>
                    <a:gd name="T47" fmla="*/ 253 h 423"/>
                    <a:gd name="T48" fmla="*/ 4 w 468"/>
                    <a:gd name="T49" fmla="*/ 197 h 423"/>
                    <a:gd name="T50" fmla="*/ 28 w 468"/>
                    <a:gd name="T51" fmla="*/ 142 h 423"/>
                    <a:gd name="T52" fmla="*/ 51 w 468"/>
                    <a:gd name="T53" fmla="*/ 93 h 423"/>
                    <a:gd name="T54" fmla="*/ 70 w 468"/>
                    <a:gd name="T55" fmla="*/ 7 h 423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468" h="423">
                      <a:moveTo>
                        <a:pt x="79" y="8"/>
                      </a:moveTo>
                      <a:cubicBezTo>
                        <a:pt x="118" y="0"/>
                        <a:pt x="265" y="8"/>
                        <a:pt x="313" y="8"/>
                      </a:cubicBezTo>
                      <a:cubicBezTo>
                        <a:pt x="361" y="8"/>
                        <a:pt x="355" y="5"/>
                        <a:pt x="367" y="8"/>
                      </a:cubicBezTo>
                      <a:cubicBezTo>
                        <a:pt x="379" y="11"/>
                        <a:pt x="377" y="15"/>
                        <a:pt x="385" y="28"/>
                      </a:cubicBezTo>
                      <a:cubicBezTo>
                        <a:pt x="393" y="41"/>
                        <a:pt x="409" y="67"/>
                        <a:pt x="417" y="84"/>
                      </a:cubicBezTo>
                      <a:cubicBezTo>
                        <a:pt x="425" y="101"/>
                        <a:pt x="425" y="113"/>
                        <a:pt x="433" y="132"/>
                      </a:cubicBezTo>
                      <a:cubicBezTo>
                        <a:pt x="441" y="151"/>
                        <a:pt x="458" y="173"/>
                        <a:pt x="463" y="200"/>
                      </a:cubicBezTo>
                      <a:cubicBezTo>
                        <a:pt x="468" y="227"/>
                        <a:pt x="467" y="271"/>
                        <a:pt x="463" y="296"/>
                      </a:cubicBezTo>
                      <a:cubicBezTo>
                        <a:pt x="459" y="321"/>
                        <a:pt x="443" y="330"/>
                        <a:pt x="437" y="348"/>
                      </a:cubicBezTo>
                      <a:cubicBezTo>
                        <a:pt x="431" y="366"/>
                        <a:pt x="431" y="392"/>
                        <a:pt x="429" y="404"/>
                      </a:cubicBezTo>
                      <a:cubicBezTo>
                        <a:pt x="427" y="416"/>
                        <a:pt x="431" y="423"/>
                        <a:pt x="425" y="420"/>
                      </a:cubicBezTo>
                      <a:cubicBezTo>
                        <a:pt x="419" y="417"/>
                        <a:pt x="402" y="396"/>
                        <a:pt x="393" y="388"/>
                      </a:cubicBezTo>
                      <a:cubicBezTo>
                        <a:pt x="384" y="380"/>
                        <a:pt x="382" y="377"/>
                        <a:pt x="369" y="372"/>
                      </a:cubicBezTo>
                      <a:cubicBezTo>
                        <a:pt x="356" y="367"/>
                        <a:pt x="333" y="359"/>
                        <a:pt x="317" y="360"/>
                      </a:cubicBezTo>
                      <a:cubicBezTo>
                        <a:pt x="301" y="361"/>
                        <a:pt x="286" y="372"/>
                        <a:pt x="273" y="380"/>
                      </a:cubicBezTo>
                      <a:cubicBezTo>
                        <a:pt x="260" y="388"/>
                        <a:pt x="245" y="406"/>
                        <a:pt x="237" y="408"/>
                      </a:cubicBezTo>
                      <a:cubicBezTo>
                        <a:pt x="229" y="410"/>
                        <a:pt x="235" y="399"/>
                        <a:pt x="223" y="392"/>
                      </a:cubicBezTo>
                      <a:cubicBezTo>
                        <a:pt x="211" y="385"/>
                        <a:pt x="185" y="372"/>
                        <a:pt x="165" y="368"/>
                      </a:cubicBezTo>
                      <a:cubicBezTo>
                        <a:pt x="145" y="364"/>
                        <a:pt x="120" y="363"/>
                        <a:pt x="105" y="368"/>
                      </a:cubicBezTo>
                      <a:cubicBezTo>
                        <a:pt x="90" y="373"/>
                        <a:pt x="82" y="393"/>
                        <a:pt x="73" y="400"/>
                      </a:cubicBezTo>
                      <a:cubicBezTo>
                        <a:pt x="64" y="407"/>
                        <a:pt x="56" y="413"/>
                        <a:pt x="49" y="412"/>
                      </a:cubicBezTo>
                      <a:cubicBezTo>
                        <a:pt x="42" y="411"/>
                        <a:pt x="37" y="404"/>
                        <a:pt x="31" y="392"/>
                      </a:cubicBezTo>
                      <a:cubicBezTo>
                        <a:pt x="25" y="380"/>
                        <a:pt x="18" y="360"/>
                        <a:pt x="13" y="340"/>
                      </a:cubicBezTo>
                      <a:cubicBezTo>
                        <a:pt x="8" y="320"/>
                        <a:pt x="2" y="293"/>
                        <a:pt x="1" y="272"/>
                      </a:cubicBezTo>
                      <a:cubicBezTo>
                        <a:pt x="0" y="251"/>
                        <a:pt x="0" y="232"/>
                        <a:pt x="5" y="212"/>
                      </a:cubicBezTo>
                      <a:cubicBezTo>
                        <a:pt x="10" y="192"/>
                        <a:pt x="22" y="171"/>
                        <a:pt x="31" y="152"/>
                      </a:cubicBezTo>
                      <a:cubicBezTo>
                        <a:pt x="40" y="133"/>
                        <a:pt x="49" y="124"/>
                        <a:pt x="57" y="100"/>
                      </a:cubicBezTo>
                      <a:cubicBezTo>
                        <a:pt x="65" y="76"/>
                        <a:pt x="75" y="27"/>
                        <a:pt x="79" y="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777777"/>
                    </a:gs>
                    <a:gs pos="50000">
                      <a:srgbClr val="333333"/>
                    </a:gs>
                    <a:gs pos="100000">
                      <a:srgbClr val="777777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983" name="Freeform 287"/>
                <p:cNvSpPr>
                  <a:spLocks/>
                </p:cNvSpPr>
                <p:nvPr/>
              </p:nvSpPr>
              <p:spPr bwMode="auto">
                <a:xfrm>
                  <a:off x="577" y="3576"/>
                  <a:ext cx="44" cy="135"/>
                </a:xfrm>
                <a:custGeom>
                  <a:avLst/>
                  <a:gdLst>
                    <a:gd name="T0" fmla="*/ 0 w 48"/>
                    <a:gd name="T1" fmla="*/ 0 h 144"/>
                    <a:gd name="T2" fmla="*/ 48 w 48"/>
                    <a:gd name="T3" fmla="*/ 0 h 144"/>
                    <a:gd name="T4" fmla="*/ 48 w 48"/>
                    <a:gd name="T5" fmla="*/ 144 h 144"/>
                    <a:gd name="T6" fmla="*/ 0 w 48"/>
                    <a:gd name="T7" fmla="*/ 144 h 144"/>
                    <a:gd name="T8" fmla="*/ 0 w 48"/>
                    <a:gd name="T9" fmla="*/ 0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144">
                      <a:moveTo>
                        <a:pt x="0" y="0"/>
                      </a:moveTo>
                      <a:lnTo>
                        <a:pt x="48" y="0"/>
                      </a:lnTo>
                      <a:lnTo>
                        <a:pt x="48" y="144"/>
                      </a:lnTo>
                      <a:lnTo>
                        <a:pt x="0" y="1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tx1"/>
                    </a:gs>
                    <a:gs pos="50000">
                      <a:srgbClr val="4D4D4D"/>
                    </a:gs>
                    <a:gs pos="100000">
                      <a:schemeClr val="tx1"/>
                    </a:gs>
                  </a:gsLst>
                  <a:lin ang="5400000" scaled="1"/>
                </a:gra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9984" name="Freeform 288"/>
                <p:cNvSpPr>
                  <a:spLocks/>
                </p:cNvSpPr>
                <p:nvPr/>
              </p:nvSpPr>
              <p:spPr bwMode="auto">
                <a:xfrm>
                  <a:off x="659" y="3571"/>
                  <a:ext cx="112" cy="135"/>
                </a:xfrm>
                <a:custGeom>
                  <a:avLst/>
                  <a:gdLst>
                    <a:gd name="T0" fmla="*/ 127 w 128"/>
                    <a:gd name="T1" fmla="*/ 133 h 144"/>
                    <a:gd name="T2" fmla="*/ 128 w 128"/>
                    <a:gd name="T3" fmla="*/ 144 h 144"/>
                    <a:gd name="T4" fmla="*/ 0 w 128"/>
                    <a:gd name="T5" fmla="*/ 4 h 144"/>
                    <a:gd name="T6" fmla="*/ 60 w 128"/>
                    <a:gd name="T7" fmla="*/ 0 h 144"/>
                    <a:gd name="T8" fmla="*/ 127 w 128"/>
                    <a:gd name="T9" fmla="*/ 133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144">
                      <a:moveTo>
                        <a:pt x="127" y="133"/>
                      </a:moveTo>
                      <a:lnTo>
                        <a:pt x="128" y="144"/>
                      </a:lnTo>
                      <a:lnTo>
                        <a:pt x="0" y="4"/>
                      </a:lnTo>
                      <a:lnTo>
                        <a:pt x="60" y="0"/>
                      </a:lnTo>
                      <a:lnTo>
                        <a:pt x="127" y="13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tx1"/>
                    </a:gs>
                    <a:gs pos="50000">
                      <a:srgbClr val="4D4D4D"/>
                    </a:gs>
                    <a:gs pos="100000">
                      <a:schemeClr val="tx1"/>
                    </a:gs>
                  </a:gsLst>
                  <a:lin ang="5400000" scaled="1"/>
                </a:gra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9985" name="Freeform 289"/>
                <p:cNvSpPr>
                  <a:spLocks/>
                </p:cNvSpPr>
                <p:nvPr/>
              </p:nvSpPr>
              <p:spPr bwMode="auto">
                <a:xfrm>
                  <a:off x="412" y="3568"/>
                  <a:ext cx="92" cy="142"/>
                </a:xfrm>
                <a:custGeom>
                  <a:avLst/>
                  <a:gdLst>
                    <a:gd name="T0" fmla="*/ 0 w 104"/>
                    <a:gd name="T1" fmla="*/ 152 h 152"/>
                    <a:gd name="T2" fmla="*/ 8 w 104"/>
                    <a:gd name="T3" fmla="*/ 136 h 152"/>
                    <a:gd name="T4" fmla="*/ 44 w 104"/>
                    <a:gd name="T5" fmla="*/ 0 h 152"/>
                    <a:gd name="T6" fmla="*/ 104 w 104"/>
                    <a:gd name="T7" fmla="*/ 8 h 152"/>
                    <a:gd name="T8" fmla="*/ 0 w 104"/>
                    <a:gd name="T9" fmla="*/ 152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4" h="152">
                      <a:moveTo>
                        <a:pt x="0" y="152"/>
                      </a:moveTo>
                      <a:lnTo>
                        <a:pt x="8" y="136"/>
                      </a:lnTo>
                      <a:lnTo>
                        <a:pt x="44" y="0"/>
                      </a:lnTo>
                      <a:lnTo>
                        <a:pt x="104" y="8"/>
                      </a:lnTo>
                      <a:lnTo>
                        <a:pt x="0" y="152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tx1"/>
                    </a:gs>
                    <a:gs pos="50000">
                      <a:srgbClr val="4D4D4D"/>
                    </a:gs>
                    <a:gs pos="100000">
                      <a:schemeClr val="tx1"/>
                    </a:gs>
                  </a:gsLst>
                  <a:lin ang="5400000" scaled="1"/>
                </a:gra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560" name="Freeform 290"/>
                <p:cNvSpPr>
                  <a:spLocks/>
                </p:cNvSpPr>
                <p:nvPr/>
              </p:nvSpPr>
              <p:spPr bwMode="auto">
                <a:xfrm>
                  <a:off x="443" y="3377"/>
                  <a:ext cx="280" cy="202"/>
                </a:xfrm>
                <a:custGeom>
                  <a:avLst/>
                  <a:gdLst>
                    <a:gd name="T0" fmla="*/ 5 w 313"/>
                    <a:gd name="T1" fmla="*/ 199 h 215"/>
                    <a:gd name="T2" fmla="*/ 39 w 313"/>
                    <a:gd name="T3" fmla="*/ 195 h 215"/>
                    <a:gd name="T4" fmla="*/ 236 w 313"/>
                    <a:gd name="T5" fmla="*/ 192 h 215"/>
                    <a:gd name="T6" fmla="*/ 272 w 313"/>
                    <a:gd name="T7" fmla="*/ 192 h 215"/>
                    <a:gd name="T8" fmla="*/ 279 w 313"/>
                    <a:gd name="T9" fmla="*/ 143 h 215"/>
                    <a:gd name="T10" fmla="*/ 276 w 313"/>
                    <a:gd name="T11" fmla="*/ 86 h 215"/>
                    <a:gd name="T12" fmla="*/ 254 w 313"/>
                    <a:gd name="T13" fmla="*/ 38 h 215"/>
                    <a:gd name="T14" fmla="*/ 222 w 313"/>
                    <a:gd name="T15" fmla="*/ 19 h 215"/>
                    <a:gd name="T16" fmla="*/ 182 w 313"/>
                    <a:gd name="T17" fmla="*/ 4 h 215"/>
                    <a:gd name="T18" fmla="*/ 143 w 313"/>
                    <a:gd name="T19" fmla="*/ 41 h 215"/>
                    <a:gd name="T20" fmla="*/ 136 w 313"/>
                    <a:gd name="T21" fmla="*/ 41 h 215"/>
                    <a:gd name="T22" fmla="*/ 97 w 313"/>
                    <a:gd name="T23" fmla="*/ 8 h 215"/>
                    <a:gd name="T24" fmla="*/ 72 w 313"/>
                    <a:gd name="T25" fmla="*/ 15 h 215"/>
                    <a:gd name="T26" fmla="*/ 39 w 313"/>
                    <a:gd name="T27" fmla="*/ 45 h 215"/>
                    <a:gd name="T28" fmla="*/ 14 w 313"/>
                    <a:gd name="T29" fmla="*/ 79 h 215"/>
                    <a:gd name="T30" fmla="*/ 5 w 313"/>
                    <a:gd name="T31" fmla="*/ 109 h 215"/>
                    <a:gd name="T32" fmla="*/ 5 w 313"/>
                    <a:gd name="T33" fmla="*/ 154 h 215"/>
                    <a:gd name="T34" fmla="*/ 0 w 313"/>
                    <a:gd name="T35" fmla="*/ 180 h 215"/>
                    <a:gd name="T36" fmla="*/ 5 w 313"/>
                    <a:gd name="T37" fmla="*/ 199 h 21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313" h="215">
                      <a:moveTo>
                        <a:pt x="6" y="212"/>
                      </a:moveTo>
                      <a:cubicBezTo>
                        <a:pt x="13" y="215"/>
                        <a:pt x="1" y="209"/>
                        <a:pt x="44" y="208"/>
                      </a:cubicBezTo>
                      <a:cubicBezTo>
                        <a:pt x="87" y="207"/>
                        <a:pt x="221" y="205"/>
                        <a:pt x="264" y="204"/>
                      </a:cubicBezTo>
                      <a:cubicBezTo>
                        <a:pt x="307" y="203"/>
                        <a:pt x="296" y="213"/>
                        <a:pt x="304" y="204"/>
                      </a:cubicBezTo>
                      <a:cubicBezTo>
                        <a:pt x="312" y="195"/>
                        <a:pt x="311" y="171"/>
                        <a:pt x="312" y="152"/>
                      </a:cubicBezTo>
                      <a:cubicBezTo>
                        <a:pt x="313" y="133"/>
                        <a:pt x="313" y="111"/>
                        <a:pt x="308" y="92"/>
                      </a:cubicBezTo>
                      <a:cubicBezTo>
                        <a:pt x="303" y="73"/>
                        <a:pt x="294" y="52"/>
                        <a:pt x="284" y="40"/>
                      </a:cubicBezTo>
                      <a:cubicBezTo>
                        <a:pt x="274" y="28"/>
                        <a:pt x="261" y="26"/>
                        <a:pt x="248" y="20"/>
                      </a:cubicBezTo>
                      <a:cubicBezTo>
                        <a:pt x="235" y="14"/>
                        <a:pt x="219" y="0"/>
                        <a:pt x="204" y="4"/>
                      </a:cubicBezTo>
                      <a:cubicBezTo>
                        <a:pt x="189" y="8"/>
                        <a:pt x="169" y="37"/>
                        <a:pt x="160" y="44"/>
                      </a:cubicBezTo>
                      <a:cubicBezTo>
                        <a:pt x="151" y="51"/>
                        <a:pt x="161" y="50"/>
                        <a:pt x="152" y="44"/>
                      </a:cubicBezTo>
                      <a:cubicBezTo>
                        <a:pt x="143" y="38"/>
                        <a:pt x="120" y="13"/>
                        <a:pt x="108" y="8"/>
                      </a:cubicBezTo>
                      <a:cubicBezTo>
                        <a:pt x="96" y="3"/>
                        <a:pt x="91" y="9"/>
                        <a:pt x="80" y="16"/>
                      </a:cubicBezTo>
                      <a:cubicBezTo>
                        <a:pt x="69" y="23"/>
                        <a:pt x="55" y="37"/>
                        <a:pt x="44" y="48"/>
                      </a:cubicBezTo>
                      <a:cubicBezTo>
                        <a:pt x="33" y="59"/>
                        <a:pt x="22" y="73"/>
                        <a:pt x="16" y="84"/>
                      </a:cubicBezTo>
                      <a:cubicBezTo>
                        <a:pt x="10" y="95"/>
                        <a:pt x="8" y="103"/>
                        <a:pt x="6" y="116"/>
                      </a:cubicBezTo>
                      <a:cubicBezTo>
                        <a:pt x="4" y="129"/>
                        <a:pt x="7" y="151"/>
                        <a:pt x="6" y="164"/>
                      </a:cubicBezTo>
                      <a:cubicBezTo>
                        <a:pt x="5" y="177"/>
                        <a:pt x="0" y="184"/>
                        <a:pt x="0" y="192"/>
                      </a:cubicBezTo>
                      <a:cubicBezTo>
                        <a:pt x="0" y="200"/>
                        <a:pt x="2" y="209"/>
                        <a:pt x="6" y="21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61" name="Freeform 291"/>
                <p:cNvSpPr>
                  <a:spLocks/>
                </p:cNvSpPr>
                <p:nvPr/>
              </p:nvSpPr>
              <p:spPr bwMode="auto">
                <a:xfrm>
                  <a:off x="663" y="3375"/>
                  <a:ext cx="176" cy="298"/>
                </a:xfrm>
                <a:custGeom>
                  <a:avLst/>
                  <a:gdLst>
                    <a:gd name="T0" fmla="*/ 0 w 198"/>
                    <a:gd name="T1" fmla="*/ 21 h 320"/>
                    <a:gd name="T2" fmla="*/ 66 w 198"/>
                    <a:gd name="T3" fmla="*/ 7 h 320"/>
                    <a:gd name="T4" fmla="*/ 137 w 198"/>
                    <a:gd name="T5" fmla="*/ 62 h 320"/>
                    <a:gd name="T6" fmla="*/ 148 w 198"/>
                    <a:gd name="T7" fmla="*/ 126 h 320"/>
                    <a:gd name="T8" fmla="*/ 151 w 198"/>
                    <a:gd name="T9" fmla="*/ 167 h 320"/>
                    <a:gd name="T10" fmla="*/ 158 w 198"/>
                    <a:gd name="T11" fmla="*/ 226 h 320"/>
                    <a:gd name="T12" fmla="*/ 171 w 198"/>
                    <a:gd name="T13" fmla="*/ 245 h 320"/>
                    <a:gd name="T14" fmla="*/ 128 w 198"/>
                    <a:gd name="T15" fmla="*/ 290 h 320"/>
                    <a:gd name="T16" fmla="*/ 105 w 198"/>
                    <a:gd name="T17" fmla="*/ 293 h 320"/>
                    <a:gd name="T18" fmla="*/ 87 w 198"/>
                    <a:gd name="T19" fmla="*/ 267 h 320"/>
                    <a:gd name="T20" fmla="*/ 52 w 198"/>
                    <a:gd name="T21" fmla="*/ 204 h 320"/>
                    <a:gd name="T22" fmla="*/ 59 w 198"/>
                    <a:gd name="T23" fmla="*/ 170 h 320"/>
                    <a:gd name="T24" fmla="*/ 59 w 198"/>
                    <a:gd name="T25" fmla="*/ 115 h 320"/>
                    <a:gd name="T26" fmla="*/ 43 w 198"/>
                    <a:gd name="T27" fmla="*/ 66 h 320"/>
                    <a:gd name="T28" fmla="*/ 30 w 198"/>
                    <a:gd name="T29" fmla="*/ 36 h 320"/>
                    <a:gd name="T30" fmla="*/ 0 w 198"/>
                    <a:gd name="T31" fmla="*/ 21 h 32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98" h="320">
                      <a:moveTo>
                        <a:pt x="0" y="23"/>
                      </a:moveTo>
                      <a:cubicBezTo>
                        <a:pt x="8" y="16"/>
                        <a:pt x="48" y="0"/>
                        <a:pt x="74" y="7"/>
                      </a:cubicBezTo>
                      <a:cubicBezTo>
                        <a:pt x="100" y="14"/>
                        <a:pt x="139" y="46"/>
                        <a:pt x="154" y="67"/>
                      </a:cubicBezTo>
                      <a:cubicBezTo>
                        <a:pt x="169" y="88"/>
                        <a:pt x="163" y="116"/>
                        <a:pt x="166" y="135"/>
                      </a:cubicBezTo>
                      <a:cubicBezTo>
                        <a:pt x="169" y="154"/>
                        <a:pt x="168" y="161"/>
                        <a:pt x="170" y="179"/>
                      </a:cubicBezTo>
                      <a:cubicBezTo>
                        <a:pt x="172" y="197"/>
                        <a:pt x="174" y="229"/>
                        <a:pt x="178" y="243"/>
                      </a:cubicBezTo>
                      <a:cubicBezTo>
                        <a:pt x="182" y="257"/>
                        <a:pt x="198" y="252"/>
                        <a:pt x="192" y="263"/>
                      </a:cubicBezTo>
                      <a:cubicBezTo>
                        <a:pt x="186" y="274"/>
                        <a:pt x="156" y="302"/>
                        <a:pt x="144" y="311"/>
                      </a:cubicBezTo>
                      <a:cubicBezTo>
                        <a:pt x="132" y="320"/>
                        <a:pt x="126" y="319"/>
                        <a:pt x="118" y="315"/>
                      </a:cubicBezTo>
                      <a:cubicBezTo>
                        <a:pt x="110" y="311"/>
                        <a:pt x="108" y="303"/>
                        <a:pt x="98" y="287"/>
                      </a:cubicBezTo>
                      <a:cubicBezTo>
                        <a:pt x="88" y="271"/>
                        <a:pt x="63" y="236"/>
                        <a:pt x="58" y="219"/>
                      </a:cubicBezTo>
                      <a:cubicBezTo>
                        <a:pt x="53" y="202"/>
                        <a:pt x="65" y="199"/>
                        <a:pt x="66" y="183"/>
                      </a:cubicBezTo>
                      <a:cubicBezTo>
                        <a:pt x="67" y="167"/>
                        <a:pt x="69" y="142"/>
                        <a:pt x="66" y="123"/>
                      </a:cubicBezTo>
                      <a:cubicBezTo>
                        <a:pt x="63" y="104"/>
                        <a:pt x="53" y="85"/>
                        <a:pt x="48" y="71"/>
                      </a:cubicBezTo>
                      <a:cubicBezTo>
                        <a:pt x="43" y="57"/>
                        <a:pt x="42" y="47"/>
                        <a:pt x="34" y="39"/>
                      </a:cubicBezTo>
                      <a:cubicBezTo>
                        <a:pt x="26" y="31"/>
                        <a:pt x="7" y="26"/>
                        <a:pt x="0" y="2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62" name="Freeform 292"/>
                <p:cNvSpPr>
                  <a:spLocks/>
                </p:cNvSpPr>
                <p:nvPr/>
              </p:nvSpPr>
              <p:spPr bwMode="auto">
                <a:xfrm>
                  <a:off x="318" y="3380"/>
                  <a:ext cx="198" cy="300"/>
                </a:xfrm>
                <a:custGeom>
                  <a:avLst/>
                  <a:gdLst>
                    <a:gd name="T0" fmla="*/ 197 w 222"/>
                    <a:gd name="T1" fmla="*/ 22 h 322"/>
                    <a:gd name="T2" fmla="*/ 165 w 222"/>
                    <a:gd name="T3" fmla="*/ 2 h 322"/>
                    <a:gd name="T4" fmla="*/ 108 w 222"/>
                    <a:gd name="T5" fmla="*/ 9 h 322"/>
                    <a:gd name="T6" fmla="*/ 42 w 222"/>
                    <a:gd name="T7" fmla="*/ 56 h 322"/>
                    <a:gd name="T8" fmla="*/ 31 w 222"/>
                    <a:gd name="T9" fmla="*/ 119 h 322"/>
                    <a:gd name="T10" fmla="*/ 28 w 222"/>
                    <a:gd name="T11" fmla="*/ 160 h 322"/>
                    <a:gd name="T12" fmla="*/ 21 w 222"/>
                    <a:gd name="T13" fmla="*/ 220 h 322"/>
                    <a:gd name="T14" fmla="*/ 8 w 222"/>
                    <a:gd name="T15" fmla="*/ 239 h 322"/>
                    <a:gd name="T16" fmla="*/ 69 w 222"/>
                    <a:gd name="T17" fmla="*/ 278 h 322"/>
                    <a:gd name="T18" fmla="*/ 104 w 222"/>
                    <a:gd name="T19" fmla="*/ 296 h 322"/>
                    <a:gd name="T20" fmla="*/ 111 w 222"/>
                    <a:gd name="T21" fmla="*/ 255 h 322"/>
                    <a:gd name="T22" fmla="*/ 128 w 222"/>
                    <a:gd name="T23" fmla="*/ 198 h 322"/>
                    <a:gd name="T24" fmla="*/ 129 w 222"/>
                    <a:gd name="T25" fmla="*/ 166 h 322"/>
                    <a:gd name="T26" fmla="*/ 129 w 222"/>
                    <a:gd name="T27" fmla="*/ 138 h 322"/>
                    <a:gd name="T28" fmla="*/ 140 w 222"/>
                    <a:gd name="T29" fmla="*/ 78 h 322"/>
                    <a:gd name="T30" fmla="*/ 147 w 222"/>
                    <a:gd name="T31" fmla="*/ 67 h 322"/>
                    <a:gd name="T32" fmla="*/ 161 w 222"/>
                    <a:gd name="T33" fmla="*/ 52 h 322"/>
                    <a:gd name="T34" fmla="*/ 197 w 222"/>
                    <a:gd name="T35" fmla="*/ 22 h 322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22" h="322">
                      <a:moveTo>
                        <a:pt x="221" y="24"/>
                      </a:moveTo>
                      <a:cubicBezTo>
                        <a:pt x="222" y="15"/>
                        <a:pt x="202" y="4"/>
                        <a:pt x="185" y="2"/>
                      </a:cubicBezTo>
                      <a:cubicBezTo>
                        <a:pt x="168" y="0"/>
                        <a:pt x="144" y="0"/>
                        <a:pt x="121" y="10"/>
                      </a:cubicBezTo>
                      <a:cubicBezTo>
                        <a:pt x="98" y="20"/>
                        <a:pt x="61" y="40"/>
                        <a:pt x="47" y="60"/>
                      </a:cubicBezTo>
                      <a:cubicBezTo>
                        <a:pt x="33" y="80"/>
                        <a:pt x="38" y="109"/>
                        <a:pt x="35" y="128"/>
                      </a:cubicBezTo>
                      <a:cubicBezTo>
                        <a:pt x="32" y="147"/>
                        <a:pt x="33" y="154"/>
                        <a:pt x="31" y="172"/>
                      </a:cubicBezTo>
                      <a:cubicBezTo>
                        <a:pt x="29" y="190"/>
                        <a:pt x="27" y="222"/>
                        <a:pt x="23" y="236"/>
                      </a:cubicBezTo>
                      <a:cubicBezTo>
                        <a:pt x="19" y="250"/>
                        <a:pt x="0" y="246"/>
                        <a:pt x="9" y="256"/>
                      </a:cubicBezTo>
                      <a:cubicBezTo>
                        <a:pt x="18" y="266"/>
                        <a:pt x="59" y="288"/>
                        <a:pt x="77" y="298"/>
                      </a:cubicBezTo>
                      <a:cubicBezTo>
                        <a:pt x="95" y="308"/>
                        <a:pt x="109" y="322"/>
                        <a:pt x="117" y="318"/>
                      </a:cubicBezTo>
                      <a:cubicBezTo>
                        <a:pt x="125" y="314"/>
                        <a:pt x="121" y="292"/>
                        <a:pt x="125" y="274"/>
                      </a:cubicBezTo>
                      <a:cubicBezTo>
                        <a:pt x="129" y="256"/>
                        <a:pt x="140" y="228"/>
                        <a:pt x="143" y="212"/>
                      </a:cubicBezTo>
                      <a:cubicBezTo>
                        <a:pt x="146" y="196"/>
                        <a:pt x="145" y="189"/>
                        <a:pt x="145" y="178"/>
                      </a:cubicBezTo>
                      <a:cubicBezTo>
                        <a:pt x="145" y="167"/>
                        <a:pt x="143" y="164"/>
                        <a:pt x="145" y="148"/>
                      </a:cubicBezTo>
                      <a:cubicBezTo>
                        <a:pt x="147" y="132"/>
                        <a:pt x="154" y="97"/>
                        <a:pt x="157" y="84"/>
                      </a:cubicBezTo>
                      <a:cubicBezTo>
                        <a:pt x="160" y="71"/>
                        <a:pt x="161" y="77"/>
                        <a:pt x="165" y="72"/>
                      </a:cubicBezTo>
                      <a:cubicBezTo>
                        <a:pt x="169" y="67"/>
                        <a:pt x="172" y="64"/>
                        <a:pt x="181" y="56"/>
                      </a:cubicBezTo>
                      <a:cubicBezTo>
                        <a:pt x="190" y="48"/>
                        <a:pt x="213" y="31"/>
                        <a:pt x="221" y="2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63" name="Freeform 293"/>
                <p:cNvSpPr>
                  <a:spLocks/>
                </p:cNvSpPr>
                <p:nvPr/>
              </p:nvSpPr>
              <p:spPr bwMode="auto">
                <a:xfrm>
                  <a:off x="330" y="3576"/>
                  <a:ext cx="99" cy="96"/>
                </a:xfrm>
                <a:custGeom>
                  <a:avLst/>
                  <a:gdLst>
                    <a:gd name="T0" fmla="*/ 18 w 112"/>
                    <a:gd name="T1" fmla="*/ 0 h 104"/>
                    <a:gd name="T2" fmla="*/ 14 w 112"/>
                    <a:gd name="T3" fmla="*/ 0 h 104"/>
                    <a:gd name="T4" fmla="*/ 0 w 112"/>
                    <a:gd name="T5" fmla="*/ 41 h 104"/>
                    <a:gd name="T6" fmla="*/ 88 w 112"/>
                    <a:gd name="T7" fmla="*/ 96 h 104"/>
                    <a:gd name="T8" fmla="*/ 99 w 112"/>
                    <a:gd name="T9" fmla="*/ 59 h 104"/>
                    <a:gd name="T10" fmla="*/ 18 w 112"/>
                    <a:gd name="T11" fmla="*/ 0 h 1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12" h="104">
                      <a:moveTo>
                        <a:pt x="20" y="0"/>
                      </a:moveTo>
                      <a:lnTo>
                        <a:pt x="16" y="0"/>
                      </a:lnTo>
                      <a:lnTo>
                        <a:pt x="0" y="44"/>
                      </a:lnTo>
                      <a:lnTo>
                        <a:pt x="100" y="104"/>
                      </a:lnTo>
                      <a:lnTo>
                        <a:pt x="112" y="64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64" name="Freeform 294"/>
                <p:cNvSpPr>
                  <a:spLocks/>
                </p:cNvSpPr>
                <p:nvPr/>
              </p:nvSpPr>
              <p:spPr bwMode="auto">
                <a:xfrm>
                  <a:off x="503" y="3344"/>
                  <a:ext cx="74" cy="89"/>
                </a:xfrm>
                <a:custGeom>
                  <a:avLst/>
                  <a:gdLst>
                    <a:gd name="T0" fmla="*/ 35 w 84"/>
                    <a:gd name="T1" fmla="*/ 0 h 96"/>
                    <a:gd name="T2" fmla="*/ 25 w 84"/>
                    <a:gd name="T3" fmla="*/ 11 h 96"/>
                    <a:gd name="T4" fmla="*/ 0 w 84"/>
                    <a:gd name="T5" fmla="*/ 26 h 96"/>
                    <a:gd name="T6" fmla="*/ 49 w 84"/>
                    <a:gd name="T7" fmla="*/ 89 h 96"/>
                    <a:gd name="T8" fmla="*/ 74 w 84"/>
                    <a:gd name="T9" fmla="*/ 56 h 96"/>
                    <a:gd name="T10" fmla="*/ 28 w 84"/>
                    <a:gd name="T11" fmla="*/ 7 h 9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4" h="96">
                      <a:moveTo>
                        <a:pt x="40" y="0"/>
                      </a:moveTo>
                      <a:cubicBezTo>
                        <a:pt x="34" y="12"/>
                        <a:pt x="43" y="12"/>
                        <a:pt x="28" y="12"/>
                      </a:cubicBezTo>
                      <a:lnTo>
                        <a:pt x="0" y="28"/>
                      </a:lnTo>
                      <a:lnTo>
                        <a:pt x="56" y="96"/>
                      </a:lnTo>
                      <a:lnTo>
                        <a:pt x="84" y="60"/>
                      </a:lnTo>
                      <a:lnTo>
                        <a:pt x="32" y="8"/>
                      </a:lnTo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65" name="Freeform 295"/>
                <p:cNvSpPr>
                  <a:spLocks/>
                </p:cNvSpPr>
                <p:nvPr/>
              </p:nvSpPr>
              <p:spPr bwMode="auto">
                <a:xfrm flipH="1">
                  <a:off x="575" y="3344"/>
                  <a:ext cx="74" cy="89"/>
                </a:xfrm>
                <a:custGeom>
                  <a:avLst/>
                  <a:gdLst>
                    <a:gd name="T0" fmla="*/ 35 w 84"/>
                    <a:gd name="T1" fmla="*/ 0 h 96"/>
                    <a:gd name="T2" fmla="*/ 25 w 84"/>
                    <a:gd name="T3" fmla="*/ 11 h 96"/>
                    <a:gd name="T4" fmla="*/ 0 w 84"/>
                    <a:gd name="T5" fmla="*/ 26 h 96"/>
                    <a:gd name="T6" fmla="*/ 49 w 84"/>
                    <a:gd name="T7" fmla="*/ 89 h 96"/>
                    <a:gd name="T8" fmla="*/ 74 w 84"/>
                    <a:gd name="T9" fmla="*/ 56 h 96"/>
                    <a:gd name="T10" fmla="*/ 28 w 84"/>
                    <a:gd name="T11" fmla="*/ 7 h 9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4" h="96">
                      <a:moveTo>
                        <a:pt x="40" y="0"/>
                      </a:moveTo>
                      <a:cubicBezTo>
                        <a:pt x="34" y="12"/>
                        <a:pt x="43" y="12"/>
                        <a:pt x="28" y="12"/>
                      </a:cubicBezTo>
                      <a:lnTo>
                        <a:pt x="0" y="28"/>
                      </a:lnTo>
                      <a:lnTo>
                        <a:pt x="56" y="96"/>
                      </a:lnTo>
                      <a:lnTo>
                        <a:pt x="84" y="60"/>
                      </a:lnTo>
                      <a:lnTo>
                        <a:pt x="32" y="8"/>
                      </a:lnTo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66" name="Freeform 296"/>
                <p:cNvSpPr>
                  <a:spLocks/>
                </p:cNvSpPr>
                <p:nvPr/>
              </p:nvSpPr>
              <p:spPr bwMode="auto">
                <a:xfrm>
                  <a:off x="583" y="3576"/>
                  <a:ext cx="7" cy="372"/>
                </a:xfrm>
                <a:custGeom>
                  <a:avLst/>
                  <a:gdLst>
                    <a:gd name="T0" fmla="*/ 0 w 8"/>
                    <a:gd name="T1" fmla="*/ 0 h 400"/>
                    <a:gd name="T2" fmla="*/ 7 w 8"/>
                    <a:gd name="T3" fmla="*/ 372 h 40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" h="400">
                      <a:moveTo>
                        <a:pt x="0" y="0"/>
                      </a:moveTo>
                      <a:lnTo>
                        <a:pt x="8" y="40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67" name="Freeform 297"/>
                <p:cNvSpPr>
                  <a:spLocks/>
                </p:cNvSpPr>
                <p:nvPr/>
              </p:nvSpPr>
              <p:spPr bwMode="auto">
                <a:xfrm>
                  <a:off x="579" y="3415"/>
                  <a:ext cx="1" cy="149"/>
                </a:xfrm>
                <a:custGeom>
                  <a:avLst/>
                  <a:gdLst>
                    <a:gd name="T0" fmla="*/ 0 w 1"/>
                    <a:gd name="T1" fmla="*/ 0 h 160"/>
                    <a:gd name="T2" fmla="*/ 0 w 1"/>
                    <a:gd name="T3" fmla="*/ 149 h 16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160">
                      <a:moveTo>
                        <a:pt x="0" y="0"/>
                      </a:moveTo>
                      <a:lnTo>
                        <a:pt x="0" y="160"/>
                      </a:lnTo>
                    </a:path>
                  </a:pathLst>
                </a:custGeom>
                <a:noFill/>
                <a:ln w="9525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68" name="Freeform 298" descr="Коричневый мрамор"/>
                <p:cNvSpPr>
                  <a:spLocks/>
                </p:cNvSpPr>
                <p:nvPr/>
              </p:nvSpPr>
              <p:spPr bwMode="auto">
                <a:xfrm>
                  <a:off x="426" y="3892"/>
                  <a:ext cx="340" cy="92"/>
                </a:xfrm>
                <a:custGeom>
                  <a:avLst/>
                  <a:gdLst>
                    <a:gd name="T0" fmla="*/ 10 w 352"/>
                    <a:gd name="T1" fmla="*/ 47 h 95"/>
                    <a:gd name="T2" fmla="*/ 11 w 352"/>
                    <a:gd name="T3" fmla="*/ 83 h 95"/>
                    <a:gd name="T4" fmla="*/ 57 w 352"/>
                    <a:gd name="T5" fmla="*/ 83 h 95"/>
                    <a:gd name="T6" fmla="*/ 175 w 352"/>
                    <a:gd name="T7" fmla="*/ 85 h 95"/>
                    <a:gd name="T8" fmla="*/ 317 w 352"/>
                    <a:gd name="T9" fmla="*/ 85 h 95"/>
                    <a:gd name="T10" fmla="*/ 314 w 352"/>
                    <a:gd name="T11" fmla="*/ 42 h 95"/>
                    <a:gd name="T12" fmla="*/ 236 w 352"/>
                    <a:gd name="T13" fmla="*/ 1 h 95"/>
                    <a:gd name="T14" fmla="*/ 175 w 352"/>
                    <a:gd name="T15" fmla="*/ 39 h 95"/>
                    <a:gd name="T16" fmla="*/ 181 w 352"/>
                    <a:gd name="T17" fmla="*/ 82 h 95"/>
                    <a:gd name="T18" fmla="*/ 149 w 352"/>
                    <a:gd name="T19" fmla="*/ 33 h 95"/>
                    <a:gd name="T20" fmla="*/ 68 w 352"/>
                    <a:gd name="T21" fmla="*/ 7 h 95"/>
                    <a:gd name="T22" fmla="*/ 10 w 352"/>
                    <a:gd name="T23" fmla="*/ 47 h 9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352" h="95">
                      <a:moveTo>
                        <a:pt x="10" y="49"/>
                      </a:moveTo>
                      <a:cubicBezTo>
                        <a:pt x="0" y="62"/>
                        <a:pt x="3" y="80"/>
                        <a:pt x="11" y="86"/>
                      </a:cubicBezTo>
                      <a:cubicBezTo>
                        <a:pt x="19" y="92"/>
                        <a:pt x="31" y="86"/>
                        <a:pt x="59" y="86"/>
                      </a:cubicBezTo>
                      <a:cubicBezTo>
                        <a:pt x="87" y="86"/>
                        <a:pt x="136" y="88"/>
                        <a:pt x="181" y="88"/>
                      </a:cubicBezTo>
                      <a:cubicBezTo>
                        <a:pt x="226" y="88"/>
                        <a:pt x="304" y="95"/>
                        <a:pt x="328" y="88"/>
                      </a:cubicBezTo>
                      <a:cubicBezTo>
                        <a:pt x="352" y="81"/>
                        <a:pt x="339" y="58"/>
                        <a:pt x="325" y="43"/>
                      </a:cubicBezTo>
                      <a:cubicBezTo>
                        <a:pt x="311" y="28"/>
                        <a:pt x="268" y="2"/>
                        <a:pt x="244" y="1"/>
                      </a:cubicBezTo>
                      <a:cubicBezTo>
                        <a:pt x="220" y="0"/>
                        <a:pt x="191" y="26"/>
                        <a:pt x="181" y="40"/>
                      </a:cubicBezTo>
                      <a:cubicBezTo>
                        <a:pt x="171" y="54"/>
                        <a:pt x="191" y="86"/>
                        <a:pt x="187" y="85"/>
                      </a:cubicBezTo>
                      <a:cubicBezTo>
                        <a:pt x="183" y="84"/>
                        <a:pt x="173" y="47"/>
                        <a:pt x="154" y="34"/>
                      </a:cubicBezTo>
                      <a:cubicBezTo>
                        <a:pt x="135" y="21"/>
                        <a:pt x="94" y="4"/>
                        <a:pt x="70" y="7"/>
                      </a:cubicBezTo>
                      <a:cubicBezTo>
                        <a:pt x="46" y="10"/>
                        <a:pt x="20" y="36"/>
                        <a:pt x="10" y="49"/>
                      </a:cubicBezTo>
                      <a:close/>
                    </a:path>
                  </a:pathLst>
                </a:custGeom>
                <a:blipFill dpi="0" rotWithShape="1">
                  <a:blip r:embed="rId5"/>
                  <a:srcRect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69" name="Freeform 299"/>
                <p:cNvSpPr>
                  <a:spLocks/>
                </p:cNvSpPr>
                <p:nvPr/>
              </p:nvSpPr>
              <p:spPr bwMode="auto">
                <a:xfrm>
                  <a:off x="379" y="2928"/>
                  <a:ext cx="385" cy="295"/>
                </a:xfrm>
                <a:custGeom>
                  <a:avLst/>
                  <a:gdLst>
                    <a:gd name="T0" fmla="*/ 364 w 400"/>
                    <a:gd name="T1" fmla="*/ 280 h 301"/>
                    <a:gd name="T2" fmla="*/ 384 w 400"/>
                    <a:gd name="T3" fmla="*/ 216 h 301"/>
                    <a:gd name="T4" fmla="*/ 370 w 400"/>
                    <a:gd name="T5" fmla="*/ 198 h 301"/>
                    <a:gd name="T6" fmla="*/ 372 w 400"/>
                    <a:gd name="T7" fmla="*/ 163 h 301"/>
                    <a:gd name="T8" fmla="*/ 347 w 400"/>
                    <a:gd name="T9" fmla="*/ 148 h 301"/>
                    <a:gd name="T10" fmla="*/ 352 w 400"/>
                    <a:gd name="T11" fmla="*/ 119 h 301"/>
                    <a:gd name="T12" fmla="*/ 338 w 400"/>
                    <a:gd name="T13" fmla="*/ 122 h 301"/>
                    <a:gd name="T14" fmla="*/ 283 w 400"/>
                    <a:gd name="T15" fmla="*/ 66 h 301"/>
                    <a:gd name="T16" fmla="*/ 257 w 400"/>
                    <a:gd name="T17" fmla="*/ 63 h 301"/>
                    <a:gd name="T18" fmla="*/ 238 w 400"/>
                    <a:gd name="T19" fmla="*/ 52 h 301"/>
                    <a:gd name="T20" fmla="*/ 251 w 400"/>
                    <a:gd name="T21" fmla="*/ 27 h 301"/>
                    <a:gd name="T22" fmla="*/ 271 w 400"/>
                    <a:gd name="T23" fmla="*/ 30 h 301"/>
                    <a:gd name="T24" fmla="*/ 254 w 400"/>
                    <a:gd name="T25" fmla="*/ 1 h 301"/>
                    <a:gd name="T26" fmla="*/ 219 w 400"/>
                    <a:gd name="T27" fmla="*/ 39 h 301"/>
                    <a:gd name="T28" fmla="*/ 211 w 400"/>
                    <a:gd name="T29" fmla="*/ 54 h 301"/>
                    <a:gd name="T30" fmla="*/ 185 w 400"/>
                    <a:gd name="T31" fmla="*/ 10 h 301"/>
                    <a:gd name="T32" fmla="*/ 179 w 400"/>
                    <a:gd name="T33" fmla="*/ 22 h 301"/>
                    <a:gd name="T34" fmla="*/ 196 w 400"/>
                    <a:gd name="T35" fmla="*/ 54 h 301"/>
                    <a:gd name="T36" fmla="*/ 156 w 400"/>
                    <a:gd name="T37" fmla="*/ 10 h 301"/>
                    <a:gd name="T38" fmla="*/ 139 w 400"/>
                    <a:gd name="T39" fmla="*/ 16 h 301"/>
                    <a:gd name="T40" fmla="*/ 116 w 400"/>
                    <a:gd name="T41" fmla="*/ 19 h 301"/>
                    <a:gd name="T42" fmla="*/ 110 w 400"/>
                    <a:gd name="T43" fmla="*/ 33 h 301"/>
                    <a:gd name="T44" fmla="*/ 141 w 400"/>
                    <a:gd name="T45" fmla="*/ 36 h 301"/>
                    <a:gd name="T46" fmla="*/ 153 w 400"/>
                    <a:gd name="T47" fmla="*/ 57 h 301"/>
                    <a:gd name="T48" fmla="*/ 121 w 400"/>
                    <a:gd name="T49" fmla="*/ 54 h 301"/>
                    <a:gd name="T50" fmla="*/ 110 w 400"/>
                    <a:gd name="T51" fmla="*/ 72 h 301"/>
                    <a:gd name="T52" fmla="*/ 90 w 400"/>
                    <a:gd name="T53" fmla="*/ 77 h 301"/>
                    <a:gd name="T54" fmla="*/ 69 w 400"/>
                    <a:gd name="T55" fmla="*/ 92 h 301"/>
                    <a:gd name="T56" fmla="*/ 52 w 400"/>
                    <a:gd name="T57" fmla="*/ 104 h 301"/>
                    <a:gd name="T58" fmla="*/ 58 w 400"/>
                    <a:gd name="T59" fmla="*/ 122 h 301"/>
                    <a:gd name="T60" fmla="*/ 43 w 400"/>
                    <a:gd name="T61" fmla="*/ 139 h 301"/>
                    <a:gd name="T62" fmla="*/ 26 w 400"/>
                    <a:gd name="T63" fmla="*/ 151 h 301"/>
                    <a:gd name="T64" fmla="*/ 12 w 400"/>
                    <a:gd name="T65" fmla="*/ 210 h 301"/>
                    <a:gd name="T66" fmla="*/ 3 w 400"/>
                    <a:gd name="T67" fmla="*/ 269 h 301"/>
                    <a:gd name="T68" fmla="*/ 32 w 400"/>
                    <a:gd name="T69" fmla="*/ 295 h 30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00" h="301">
                      <a:moveTo>
                        <a:pt x="378" y="286"/>
                      </a:moveTo>
                      <a:cubicBezTo>
                        <a:pt x="381" y="275"/>
                        <a:pt x="398" y="234"/>
                        <a:pt x="399" y="220"/>
                      </a:cubicBezTo>
                      <a:cubicBezTo>
                        <a:pt x="400" y="206"/>
                        <a:pt x="386" y="211"/>
                        <a:pt x="384" y="202"/>
                      </a:cubicBezTo>
                      <a:cubicBezTo>
                        <a:pt x="382" y="193"/>
                        <a:pt x="391" y="174"/>
                        <a:pt x="387" y="166"/>
                      </a:cubicBezTo>
                      <a:cubicBezTo>
                        <a:pt x="383" y="158"/>
                        <a:pt x="363" y="158"/>
                        <a:pt x="360" y="151"/>
                      </a:cubicBezTo>
                      <a:cubicBezTo>
                        <a:pt x="357" y="144"/>
                        <a:pt x="367" y="125"/>
                        <a:pt x="366" y="121"/>
                      </a:cubicBezTo>
                      <a:cubicBezTo>
                        <a:pt x="365" y="117"/>
                        <a:pt x="363" y="133"/>
                        <a:pt x="351" y="124"/>
                      </a:cubicBezTo>
                      <a:cubicBezTo>
                        <a:pt x="339" y="115"/>
                        <a:pt x="308" y="77"/>
                        <a:pt x="294" y="67"/>
                      </a:cubicBezTo>
                      <a:cubicBezTo>
                        <a:pt x="280" y="57"/>
                        <a:pt x="275" y="66"/>
                        <a:pt x="267" y="64"/>
                      </a:cubicBezTo>
                      <a:cubicBezTo>
                        <a:pt x="259" y="62"/>
                        <a:pt x="248" y="59"/>
                        <a:pt x="247" y="53"/>
                      </a:cubicBezTo>
                      <a:cubicBezTo>
                        <a:pt x="246" y="47"/>
                        <a:pt x="255" y="32"/>
                        <a:pt x="261" y="28"/>
                      </a:cubicBezTo>
                      <a:cubicBezTo>
                        <a:pt x="267" y="24"/>
                        <a:pt x="282" y="35"/>
                        <a:pt x="282" y="31"/>
                      </a:cubicBezTo>
                      <a:cubicBezTo>
                        <a:pt x="282" y="27"/>
                        <a:pt x="273" y="0"/>
                        <a:pt x="264" y="1"/>
                      </a:cubicBezTo>
                      <a:cubicBezTo>
                        <a:pt x="255" y="2"/>
                        <a:pt x="235" y="31"/>
                        <a:pt x="228" y="40"/>
                      </a:cubicBezTo>
                      <a:cubicBezTo>
                        <a:pt x="221" y="49"/>
                        <a:pt x="225" y="60"/>
                        <a:pt x="219" y="55"/>
                      </a:cubicBezTo>
                      <a:cubicBezTo>
                        <a:pt x="213" y="50"/>
                        <a:pt x="197" y="15"/>
                        <a:pt x="192" y="10"/>
                      </a:cubicBezTo>
                      <a:cubicBezTo>
                        <a:pt x="187" y="5"/>
                        <a:pt x="184" y="15"/>
                        <a:pt x="186" y="22"/>
                      </a:cubicBezTo>
                      <a:cubicBezTo>
                        <a:pt x="188" y="29"/>
                        <a:pt x="208" y="57"/>
                        <a:pt x="204" y="55"/>
                      </a:cubicBezTo>
                      <a:cubicBezTo>
                        <a:pt x="200" y="53"/>
                        <a:pt x="172" y="17"/>
                        <a:pt x="162" y="10"/>
                      </a:cubicBezTo>
                      <a:cubicBezTo>
                        <a:pt x="152" y="3"/>
                        <a:pt x="151" y="15"/>
                        <a:pt x="144" y="16"/>
                      </a:cubicBezTo>
                      <a:cubicBezTo>
                        <a:pt x="137" y="17"/>
                        <a:pt x="125" y="16"/>
                        <a:pt x="120" y="19"/>
                      </a:cubicBezTo>
                      <a:cubicBezTo>
                        <a:pt x="115" y="22"/>
                        <a:pt x="110" y="31"/>
                        <a:pt x="114" y="34"/>
                      </a:cubicBezTo>
                      <a:cubicBezTo>
                        <a:pt x="118" y="37"/>
                        <a:pt x="140" y="33"/>
                        <a:pt x="147" y="37"/>
                      </a:cubicBezTo>
                      <a:cubicBezTo>
                        <a:pt x="154" y="41"/>
                        <a:pt x="163" y="55"/>
                        <a:pt x="159" y="58"/>
                      </a:cubicBezTo>
                      <a:cubicBezTo>
                        <a:pt x="155" y="61"/>
                        <a:pt x="133" y="53"/>
                        <a:pt x="126" y="55"/>
                      </a:cubicBezTo>
                      <a:cubicBezTo>
                        <a:pt x="119" y="57"/>
                        <a:pt x="119" y="69"/>
                        <a:pt x="114" y="73"/>
                      </a:cubicBezTo>
                      <a:cubicBezTo>
                        <a:pt x="109" y="77"/>
                        <a:pt x="100" y="76"/>
                        <a:pt x="93" y="79"/>
                      </a:cubicBezTo>
                      <a:cubicBezTo>
                        <a:pt x="86" y="82"/>
                        <a:pt x="79" y="89"/>
                        <a:pt x="72" y="94"/>
                      </a:cubicBezTo>
                      <a:cubicBezTo>
                        <a:pt x="65" y="99"/>
                        <a:pt x="56" y="101"/>
                        <a:pt x="54" y="106"/>
                      </a:cubicBezTo>
                      <a:cubicBezTo>
                        <a:pt x="52" y="111"/>
                        <a:pt x="61" y="118"/>
                        <a:pt x="60" y="124"/>
                      </a:cubicBezTo>
                      <a:cubicBezTo>
                        <a:pt x="59" y="130"/>
                        <a:pt x="51" y="137"/>
                        <a:pt x="45" y="142"/>
                      </a:cubicBezTo>
                      <a:cubicBezTo>
                        <a:pt x="39" y="147"/>
                        <a:pt x="33" y="142"/>
                        <a:pt x="27" y="154"/>
                      </a:cubicBezTo>
                      <a:cubicBezTo>
                        <a:pt x="21" y="166"/>
                        <a:pt x="16" y="194"/>
                        <a:pt x="12" y="214"/>
                      </a:cubicBezTo>
                      <a:cubicBezTo>
                        <a:pt x="8" y="234"/>
                        <a:pt x="0" y="260"/>
                        <a:pt x="3" y="274"/>
                      </a:cubicBezTo>
                      <a:cubicBezTo>
                        <a:pt x="6" y="288"/>
                        <a:pt x="27" y="295"/>
                        <a:pt x="33" y="301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D20000"/>
                    </a:gs>
                    <a:gs pos="50000">
                      <a:srgbClr val="993300"/>
                    </a:gs>
                    <a:gs pos="100000">
                      <a:srgbClr val="D20000"/>
                    </a:gs>
                  </a:gsLst>
                  <a:lin ang="18900000" scaled="1"/>
                </a:gra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70" name="Freeform 300"/>
                <p:cNvSpPr>
                  <a:spLocks/>
                </p:cNvSpPr>
                <p:nvPr/>
              </p:nvSpPr>
              <p:spPr bwMode="auto">
                <a:xfrm>
                  <a:off x="766" y="3636"/>
                  <a:ext cx="98" cy="104"/>
                </a:xfrm>
                <a:custGeom>
                  <a:avLst/>
                  <a:gdLst>
                    <a:gd name="T0" fmla="*/ 65 w 99"/>
                    <a:gd name="T1" fmla="*/ 0 h 101"/>
                    <a:gd name="T2" fmla="*/ 90 w 99"/>
                    <a:gd name="T3" fmla="*/ 20 h 101"/>
                    <a:gd name="T4" fmla="*/ 96 w 99"/>
                    <a:gd name="T5" fmla="*/ 67 h 101"/>
                    <a:gd name="T6" fmla="*/ 77 w 99"/>
                    <a:gd name="T7" fmla="*/ 93 h 101"/>
                    <a:gd name="T8" fmla="*/ 36 w 99"/>
                    <a:gd name="T9" fmla="*/ 99 h 101"/>
                    <a:gd name="T10" fmla="*/ 4 w 99"/>
                    <a:gd name="T11" fmla="*/ 61 h 101"/>
                    <a:gd name="T12" fmla="*/ 12 w 99"/>
                    <a:gd name="T13" fmla="*/ 31 h 10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99" h="101">
                      <a:moveTo>
                        <a:pt x="66" y="0"/>
                      </a:moveTo>
                      <a:cubicBezTo>
                        <a:pt x="70" y="4"/>
                        <a:pt x="86" y="8"/>
                        <a:pt x="91" y="19"/>
                      </a:cubicBezTo>
                      <a:cubicBezTo>
                        <a:pt x="96" y="30"/>
                        <a:pt x="99" y="53"/>
                        <a:pt x="97" y="65"/>
                      </a:cubicBezTo>
                      <a:cubicBezTo>
                        <a:pt x="95" y="77"/>
                        <a:pt x="88" y="85"/>
                        <a:pt x="78" y="90"/>
                      </a:cubicBezTo>
                      <a:cubicBezTo>
                        <a:pt x="68" y="95"/>
                        <a:pt x="48" y="101"/>
                        <a:pt x="36" y="96"/>
                      </a:cubicBezTo>
                      <a:cubicBezTo>
                        <a:pt x="24" y="91"/>
                        <a:pt x="8" y="70"/>
                        <a:pt x="4" y="59"/>
                      </a:cubicBezTo>
                      <a:cubicBezTo>
                        <a:pt x="0" y="48"/>
                        <a:pt x="10" y="36"/>
                        <a:pt x="12" y="30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FF9F3F"/>
                    </a:gs>
                    <a:gs pos="100000">
                      <a:srgbClr val="FFAE5D"/>
                    </a:gs>
                  </a:gsLst>
                  <a:path path="rect">
                    <a:fillToRect l="50000" t="50000" r="50000" b="50000"/>
                  </a:path>
                </a:gradFill>
                <a:ln w="63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71" name="Freeform 301"/>
                <p:cNvSpPr>
                  <a:spLocks/>
                </p:cNvSpPr>
                <p:nvPr/>
              </p:nvSpPr>
              <p:spPr bwMode="auto">
                <a:xfrm>
                  <a:off x="288" y="3622"/>
                  <a:ext cx="107" cy="114"/>
                </a:xfrm>
                <a:custGeom>
                  <a:avLst/>
                  <a:gdLst>
                    <a:gd name="T0" fmla="*/ 48 w 108"/>
                    <a:gd name="T1" fmla="*/ 0 h 111"/>
                    <a:gd name="T2" fmla="*/ 10 w 108"/>
                    <a:gd name="T3" fmla="*/ 32 h 111"/>
                    <a:gd name="T4" fmla="*/ 4 w 108"/>
                    <a:gd name="T5" fmla="*/ 79 h 111"/>
                    <a:gd name="T6" fmla="*/ 36 w 108"/>
                    <a:gd name="T7" fmla="*/ 93 h 111"/>
                    <a:gd name="T8" fmla="*/ 64 w 108"/>
                    <a:gd name="T9" fmla="*/ 111 h 111"/>
                    <a:gd name="T10" fmla="*/ 96 w 108"/>
                    <a:gd name="T11" fmla="*/ 73 h 111"/>
                    <a:gd name="T12" fmla="*/ 107 w 108"/>
                    <a:gd name="T13" fmla="*/ 45 h 1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08" h="111">
                      <a:moveTo>
                        <a:pt x="48" y="0"/>
                      </a:moveTo>
                      <a:cubicBezTo>
                        <a:pt x="42" y="5"/>
                        <a:pt x="17" y="19"/>
                        <a:pt x="10" y="31"/>
                      </a:cubicBezTo>
                      <a:cubicBezTo>
                        <a:pt x="2" y="44"/>
                        <a:pt x="0" y="66"/>
                        <a:pt x="4" y="77"/>
                      </a:cubicBezTo>
                      <a:cubicBezTo>
                        <a:pt x="8" y="87"/>
                        <a:pt x="26" y="86"/>
                        <a:pt x="36" y="91"/>
                      </a:cubicBezTo>
                      <a:cubicBezTo>
                        <a:pt x="46" y="96"/>
                        <a:pt x="55" y="111"/>
                        <a:pt x="65" y="108"/>
                      </a:cubicBezTo>
                      <a:cubicBezTo>
                        <a:pt x="75" y="105"/>
                        <a:pt x="90" y="82"/>
                        <a:pt x="97" y="71"/>
                      </a:cubicBezTo>
                      <a:cubicBezTo>
                        <a:pt x="104" y="60"/>
                        <a:pt x="106" y="50"/>
                        <a:pt x="108" y="44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FF9F3F"/>
                    </a:gs>
                    <a:gs pos="100000">
                      <a:srgbClr val="FFAE5D"/>
                    </a:gs>
                  </a:gsLst>
                  <a:path path="rect">
                    <a:fillToRect l="50000" t="50000" r="50000" b="50000"/>
                  </a:path>
                </a:gradFill>
                <a:ln w="63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72" name="Freeform 302"/>
                <p:cNvSpPr>
                  <a:spLocks/>
                </p:cNvSpPr>
                <p:nvPr/>
              </p:nvSpPr>
              <p:spPr bwMode="auto">
                <a:xfrm>
                  <a:off x="411" y="3033"/>
                  <a:ext cx="332" cy="356"/>
                </a:xfrm>
                <a:custGeom>
                  <a:avLst/>
                  <a:gdLst>
                    <a:gd name="T0" fmla="*/ 0 w 344"/>
                    <a:gd name="T1" fmla="*/ 189 h 365"/>
                    <a:gd name="T2" fmla="*/ 6 w 344"/>
                    <a:gd name="T3" fmla="*/ 204 h 365"/>
                    <a:gd name="T4" fmla="*/ 35 w 344"/>
                    <a:gd name="T5" fmla="*/ 259 h 365"/>
                    <a:gd name="T6" fmla="*/ 84 w 344"/>
                    <a:gd name="T7" fmla="*/ 300 h 365"/>
                    <a:gd name="T8" fmla="*/ 133 w 344"/>
                    <a:gd name="T9" fmla="*/ 312 h 365"/>
                    <a:gd name="T10" fmla="*/ 139 w 344"/>
                    <a:gd name="T11" fmla="*/ 336 h 365"/>
                    <a:gd name="T12" fmla="*/ 159 w 344"/>
                    <a:gd name="T13" fmla="*/ 356 h 365"/>
                    <a:gd name="T14" fmla="*/ 185 w 344"/>
                    <a:gd name="T15" fmla="*/ 333 h 365"/>
                    <a:gd name="T16" fmla="*/ 200 w 344"/>
                    <a:gd name="T17" fmla="*/ 309 h 365"/>
                    <a:gd name="T18" fmla="*/ 246 w 344"/>
                    <a:gd name="T19" fmla="*/ 300 h 365"/>
                    <a:gd name="T20" fmla="*/ 292 w 344"/>
                    <a:gd name="T21" fmla="*/ 268 h 365"/>
                    <a:gd name="T22" fmla="*/ 330 w 344"/>
                    <a:gd name="T23" fmla="*/ 175 h 365"/>
                    <a:gd name="T24" fmla="*/ 278 w 344"/>
                    <a:gd name="T25" fmla="*/ 96 h 365"/>
                    <a:gd name="T26" fmla="*/ 247 w 344"/>
                    <a:gd name="T27" fmla="*/ 26 h 365"/>
                    <a:gd name="T28" fmla="*/ 201 w 344"/>
                    <a:gd name="T29" fmla="*/ 73 h 365"/>
                    <a:gd name="T30" fmla="*/ 191 w 344"/>
                    <a:gd name="T31" fmla="*/ 55 h 365"/>
                    <a:gd name="T32" fmla="*/ 177 w 344"/>
                    <a:gd name="T33" fmla="*/ 52 h 365"/>
                    <a:gd name="T34" fmla="*/ 108 w 344"/>
                    <a:gd name="T35" fmla="*/ 73 h 365"/>
                    <a:gd name="T36" fmla="*/ 122 w 344"/>
                    <a:gd name="T37" fmla="*/ 40 h 365"/>
                    <a:gd name="T38" fmla="*/ 110 w 344"/>
                    <a:gd name="T39" fmla="*/ 11 h 365"/>
                    <a:gd name="T40" fmla="*/ 52 w 344"/>
                    <a:gd name="T41" fmla="*/ 107 h 365"/>
                    <a:gd name="T42" fmla="*/ 58 w 344"/>
                    <a:gd name="T43" fmla="*/ 134 h 365"/>
                    <a:gd name="T44" fmla="*/ 52 w 344"/>
                    <a:gd name="T45" fmla="*/ 157 h 365"/>
                    <a:gd name="T46" fmla="*/ 35 w 344"/>
                    <a:gd name="T47" fmla="*/ 151 h 365"/>
                    <a:gd name="T48" fmla="*/ 32 w 344"/>
                    <a:gd name="T49" fmla="*/ 116 h 365"/>
                    <a:gd name="T50" fmla="*/ 12 w 344"/>
                    <a:gd name="T51" fmla="*/ 148 h 365"/>
                    <a:gd name="T52" fmla="*/ 12 w 344"/>
                    <a:gd name="T53" fmla="*/ 169 h 365"/>
                    <a:gd name="T54" fmla="*/ 9 w 344"/>
                    <a:gd name="T55" fmla="*/ 180 h 365"/>
                    <a:gd name="T56" fmla="*/ 0 w 344"/>
                    <a:gd name="T57" fmla="*/ 189 h 365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344" h="365">
                      <a:moveTo>
                        <a:pt x="0" y="194"/>
                      </a:moveTo>
                      <a:cubicBezTo>
                        <a:pt x="0" y="198"/>
                        <a:pt x="0" y="197"/>
                        <a:pt x="6" y="209"/>
                      </a:cubicBezTo>
                      <a:cubicBezTo>
                        <a:pt x="12" y="221"/>
                        <a:pt x="23" y="250"/>
                        <a:pt x="36" y="266"/>
                      </a:cubicBezTo>
                      <a:cubicBezTo>
                        <a:pt x="49" y="282"/>
                        <a:pt x="70" y="299"/>
                        <a:pt x="87" y="308"/>
                      </a:cubicBezTo>
                      <a:cubicBezTo>
                        <a:pt x="104" y="317"/>
                        <a:pt x="129" y="314"/>
                        <a:pt x="138" y="320"/>
                      </a:cubicBezTo>
                      <a:cubicBezTo>
                        <a:pt x="147" y="326"/>
                        <a:pt x="140" y="337"/>
                        <a:pt x="144" y="344"/>
                      </a:cubicBezTo>
                      <a:cubicBezTo>
                        <a:pt x="148" y="351"/>
                        <a:pt x="157" y="365"/>
                        <a:pt x="165" y="365"/>
                      </a:cubicBezTo>
                      <a:cubicBezTo>
                        <a:pt x="173" y="365"/>
                        <a:pt x="185" y="349"/>
                        <a:pt x="192" y="341"/>
                      </a:cubicBezTo>
                      <a:cubicBezTo>
                        <a:pt x="199" y="333"/>
                        <a:pt x="197" y="322"/>
                        <a:pt x="207" y="317"/>
                      </a:cubicBezTo>
                      <a:cubicBezTo>
                        <a:pt x="217" y="312"/>
                        <a:pt x="239" y="315"/>
                        <a:pt x="255" y="308"/>
                      </a:cubicBezTo>
                      <a:cubicBezTo>
                        <a:pt x="271" y="301"/>
                        <a:pt x="289" y="296"/>
                        <a:pt x="303" y="275"/>
                      </a:cubicBezTo>
                      <a:cubicBezTo>
                        <a:pt x="317" y="254"/>
                        <a:pt x="344" y="208"/>
                        <a:pt x="342" y="179"/>
                      </a:cubicBezTo>
                      <a:cubicBezTo>
                        <a:pt x="340" y="150"/>
                        <a:pt x="302" y="123"/>
                        <a:pt x="288" y="98"/>
                      </a:cubicBezTo>
                      <a:cubicBezTo>
                        <a:pt x="274" y="73"/>
                        <a:pt x="269" y="31"/>
                        <a:pt x="256" y="27"/>
                      </a:cubicBezTo>
                      <a:cubicBezTo>
                        <a:pt x="243" y="23"/>
                        <a:pt x="218" y="70"/>
                        <a:pt x="208" y="75"/>
                      </a:cubicBezTo>
                      <a:cubicBezTo>
                        <a:pt x="198" y="80"/>
                        <a:pt x="202" y="60"/>
                        <a:pt x="198" y="56"/>
                      </a:cubicBezTo>
                      <a:cubicBezTo>
                        <a:pt x="194" y="52"/>
                        <a:pt x="197" y="50"/>
                        <a:pt x="183" y="53"/>
                      </a:cubicBezTo>
                      <a:cubicBezTo>
                        <a:pt x="169" y="56"/>
                        <a:pt x="121" y="77"/>
                        <a:pt x="112" y="75"/>
                      </a:cubicBezTo>
                      <a:cubicBezTo>
                        <a:pt x="103" y="73"/>
                        <a:pt x="126" y="52"/>
                        <a:pt x="126" y="41"/>
                      </a:cubicBezTo>
                      <a:cubicBezTo>
                        <a:pt x="126" y="30"/>
                        <a:pt x="126" y="0"/>
                        <a:pt x="114" y="11"/>
                      </a:cubicBezTo>
                      <a:cubicBezTo>
                        <a:pt x="102" y="22"/>
                        <a:pt x="63" y="89"/>
                        <a:pt x="54" y="110"/>
                      </a:cubicBezTo>
                      <a:cubicBezTo>
                        <a:pt x="45" y="131"/>
                        <a:pt x="60" y="129"/>
                        <a:pt x="60" y="137"/>
                      </a:cubicBezTo>
                      <a:cubicBezTo>
                        <a:pt x="60" y="145"/>
                        <a:pt x="58" y="158"/>
                        <a:pt x="54" y="161"/>
                      </a:cubicBezTo>
                      <a:cubicBezTo>
                        <a:pt x="50" y="164"/>
                        <a:pt x="39" y="162"/>
                        <a:pt x="36" y="155"/>
                      </a:cubicBezTo>
                      <a:cubicBezTo>
                        <a:pt x="33" y="148"/>
                        <a:pt x="37" y="119"/>
                        <a:pt x="33" y="119"/>
                      </a:cubicBezTo>
                      <a:cubicBezTo>
                        <a:pt x="29" y="119"/>
                        <a:pt x="16" y="143"/>
                        <a:pt x="12" y="152"/>
                      </a:cubicBezTo>
                      <a:cubicBezTo>
                        <a:pt x="8" y="161"/>
                        <a:pt x="12" y="168"/>
                        <a:pt x="12" y="173"/>
                      </a:cubicBezTo>
                      <a:cubicBezTo>
                        <a:pt x="12" y="178"/>
                        <a:pt x="11" y="182"/>
                        <a:pt x="9" y="185"/>
                      </a:cubicBezTo>
                      <a:cubicBezTo>
                        <a:pt x="7" y="188"/>
                        <a:pt x="0" y="190"/>
                        <a:pt x="0" y="194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100000">
                      <a:srgbClr val="FFC993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73" name="Freeform 303"/>
                <p:cNvSpPr>
                  <a:spLocks/>
                </p:cNvSpPr>
                <p:nvPr/>
              </p:nvSpPr>
              <p:spPr bwMode="auto">
                <a:xfrm>
                  <a:off x="530" y="3272"/>
                  <a:ext cx="109" cy="32"/>
                </a:xfrm>
                <a:custGeom>
                  <a:avLst/>
                  <a:gdLst>
                    <a:gd name="T0" fmla="*/ 0 w 114"/>
                    <a:gd name="T1" fmla="*/ 0 h 32"/>
                    <a:gd name="T2" fmla="*/ 37 w 114"/>
                    <a:gd name="T3" fmla="*/ 27 h 32"/>
                    <a:gd name="T4" fmla="*/ 57 w 114"/>
                    <a:gd name="T5" fmla="*/ 30 h 32"/>
                    <a:gd name="T6" fmla="*/ 77 w 114"/>
                    <a:gd name="T7" fmla="*/ 27 h 32"/>
                    <a:gd name="T8" fmla="*/ 109 w 114"/>
                    <a:gd name="T9" fmla="*/ 3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4" h="32">
                      <a:moveTo>
                        <a:pt x="0" y="0"/>
                      </a:moveTo>
                      <a:cubicBezTo>
                        <a:pt x="7" y="4"/>
                        <a:pt x="29" y="22"/>
                        <a:pt x="39" y="27"/>
                      </a:cubicBezTo>
                      <a:cubicBezTo>
                        <a:pt x="49" y="32"/>
                        <a:pt x="53" y="30"/>
                        <a:pt x="60" y="30"/>
                      </a:cubicBezTo>
                      <a:cubicBezTo>
                        <a:pt x="67" y="30"/>
                        <a:pt x="72" y="32"/>
                        <a:pt x="81" y="27"/>
                      </a:cubicBezTo>
                      <a:cubicBezTo>
                        <a:pt x="90" y="22"/>
                        <a:pt x="107" y="8"/>
                        <a:pt x="114" y="3"/>
                      </a:cubicBezTo>
                    </a:path>
                  </a:pathLst>
                </a:custGeom>
                <a:noFill/>
                <a:ln w="12700" cmpd="sng">
                  <a:solidFill>
                    <a:srgbClr val="D20000"/>
                  </a:solidFill>
                  <a:round/>
                  <a:headEnd type="none" w="med" len="med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74" name="Freeform 304"/>
                <p:cNvSpPr>
                  <a:spLocks/>
                </p:cNvSpPr>
                <p:nvPr/>
              </p:nvSpPr>
              <p:spPr bwMode="auto">
                <a:xfrm>
                  <a:off x="566" y="3283"/>
                  <a:ext cx="45" cy="10"/>
                </a:xfrm>
                <a:custGeom>
                  <a:avLst/>
                  <a:gdLst>
                    <a:gd name="T0" fmla="*/ 0 w 45"/>
                    <a:gd name="T1" fmla="*/ 10 h 10"/>
                    <a:gd name="T2" fmla="*/ 10 w 45"/>
                    <a:gd name="T3" fmla="*/ 1 h 10"/>
                    <a:gd name="T4" fmla="*/ 25 w 45"/>
                    <a:gd name="T5" fmla="*/ 4 h 10"/>
                    <a:gd name="T6" fmla="*/ 36 w 45"/>
                    <a:gd name="T7" fmla="*/ 1 h 10"/>
                    <a:gd name="T8" fmla="*/ 45 w 45"/>
                    <a:gd name="T9" fmla="*/ 10 h 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5" h="10">
                      <a:moveTo>
                        <a:pt x="0" y="10"/>
                      </a:moveTo>
                      <a:cubicBezTo>
                        <a:pt x="2" y="8"/>
                        <a:pt x="6" y="2"/>
                        <a:pt x="10" y="1"/>
                      </a:cubicBezTo>
                      <a:cubicBezTo>
                        <a:pt x="14" y="0"/>
                        <a:pt x="21" y="4"/>
                        <a:pt x="25" y="4"/>
                      </a:cubicBezTo>
                      <a:cubicBezTo>
                        <a:pt x="29" y="4"/>
                        <a:pt x="33" y="0"/>
                        <a:pt x="36" y="1"/>
                      </a:cubicBezTo>
                      <a:cubicBezTo>
                        <a:pt x="39" y="2"/>
                        <a:pt x="43" y="8"/>
                        <a:pt x="45" y="10"/>
                      </a:cubicBezTo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75" name="Freeform 305"/>
                <p:cNvSpPr>
                  <a:spLocks/>
                </p:cNvSpPr>
                <p:nvPr/>
              </p:nvSpPr>
              <p:spPr bwMode="auto">
                <a:xfrm>
                  <a:off x="513" y="3157"/>
                  <a:ext cx="61" cy="27"/>
                </a:xfrm>
                <a:custGeom>
                  <a:avLst/>
                  <a:gdLst>
                    <a:gd name="T0" fmla="*/ 61 w 63"/>
                    <a:gd name="T1" fmla="*/ 15 h 28"/>
                    <a:gd name="T2" fmla="*/ 32 w 63"/>
                    <a:gd name="T3" fmla="*/ 4 h 28"/>
                    <a:gd name="T4" fmla="*/ 23 w 63"/>
                    <a:gd name="T5" fmla="*/ 4 h 28"/>
                    <a:gd name="T6" fmla="*/ 0 w 63"/>
                    <a:gd name="T7" fmla="*/ 27 h 2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3" h="28">
                      <a:moveTo>
                        <a:pt x="63" y="16"/>
                      </a:moveTo>
                      <a:cubicBezTo>
                        <a:pt x="58" y="14"/>
                        <a:pt x="39" y="6"/>
                        <a:pt x="33" y="4"/>
                      </a:cubicBezTo>
                      <a:cubicBezTo>
                        <a:pt x="27" y="2"/>
                        <a:pt x="29" y="0"/>
                        <a:pt x="24" y="4"/>
                      </a:cubicBezTo>
                      <a:cubicBezTo>
                        <a:pt x="19" y="8"/>
                        <a:pt x="5" y="23"/>
                        <a:pt x="0" y="28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76" name="Freeform 306"/>
                <p:cNvSpPr>
                  <a:spLocks/>
                </p:cNvSpPr>
                <p:nvPr/>
              </p:nvSpPr>
              <p:spPr bwMode="auto">
                <a:xfrm>
                  <a:off x="533" y="3187"/>
                  <a:ext cx="26" cy="26"/>
                </a:xfrm>
                <a:custGeom>
                  <a:avLst/>
                  <a:gdLst>
                    <a:gd name="T0" fmla="*/ 26 w 27"/>
                    <a:gd name="T1" fmla="*/ 12 h 27"/>
                    <a:gd name="T2" fmla="*/ 12 w 27"/>
                    <a:gd name="T3" fmla="*/ 0 h 27"/>
                    <a:gd name="T4" fmla="*/ 0 w 27"/>
                    <a:gd name="T5" fmla="*/ 14 h 27"/>
                    <a:gd name="T6" fmla="*/ 14 w 27"/>
                    <a:gd name="T7" fmla="*/ 26 h 27"/>
                    <a:gd name="T8" fmla="*/ 26 w 27"/>
                    <a:gd name="T9" fmla="*/ 12 h 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7" h="27">
                      <a:moveTo>
                        <a:pt x="27" y="12"/>
                      </a:moveTo>
                      <a:cubicBezTo>
                        <a:pt x="27" y="8"/>
                        <a:pt x="16" y="0"/>
                        <a:pt x="12" y="0"/>
                      </a:cubicBezTo>
                      <a:cubicBezTo>
                        <a:pt x="8" y="0"/>
                        <a:pt x="0" y="11"/>
                        <a:pt x="0" y="15"/>
                      </a:cubicBezTo>
                      <a:cubicBezTo>
                        <a:pt x="0" y="19"/>
                        <a:pt x="11" y="27"/>
                        <a:pt x="15" y="27"/>
                      </a:cubicBezTo>
                      <a:cubicBezTo>
                        <a:pt x="19" y="27"/>
                        <a:pt x="27" y="16"/>
                        <a:pt x="27" y="1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77" name="Freeform 307"/>
                <p:cNvSpPr>
                  <a:spLocks/>
                </p:cNvSpPr>
                <p:nvPr/>
              </p:nvSpPr>
              <p:spPr bwMode="auto">
                <a:xfrm>
                  <a:off x="512" y="3165"/>
                  <a:ext cx="62" cy="36"/>
                </a:xfrm>
                <a:custGeom>
                  <a:avLst/>
                  <a:gdLst>
                    <a:gd name="T0" fmla="*/ 4 w 64"/>
                    <a:gd name="T1" fmla="*/ 31 h 36"/>
                    <a:gd name="T2" fmla="*/ 4 w 64"/>
                    <a:gd name="T3" fmla="*/ 22 h 36"/>
                    <a:gd name="T4" fmla="*/ 30 w 64"/>
                    <a:gd name="T5" fmla="*/ 1 h 36"/>
                    <a:gd name="T6" fmla="*/ 59 w 64"/>
                    <a:gd name="T7" fmla="*/ 13 h 36"/>
                    <a:gd name="T8" fmla="*/ 50 w 64"/>
                    <a:gd name="T9" fmla="*/ 31 h 36"/>
                    <a:gd name="T10" fmla="*/ 33 w 64"/>
                    <a:gd name="T11" fmla="*/ 19 h 36"/>
                    <a:gd name="T12" fmla="*/ 13 w 64"/>
                    <a:gd name="T13" fmla="*/ 34 h 36"/>
                    <a:gd name="T14" fmla="*/ 4 w 64"/>
                    <a:gd name="T15" fmla="*/ 31 h 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4" h="36">
                      <a:moveTo>
                        <a:pt x="4" y="31"/>
                      </a:moveTo>
                      <a:cubicBezTo>
                        <a:pt x="3" y="29"/>
                        <a:pt x="0" y="27"/>
                        <a:pt x="4" y="22"/>
                      </a:cubicBezTo>
                      <a:cubicBezTo>
                        <a:pt x="8" y="17"/>
                        <a:pt x="22" y="2"/>
                        <a:pt x="31" y="1"/>
                      </a:cubicBezTo>
                      <a:cubicBezTo>
                        <a:pt x="40" y="0"/>
                        <a:pt x="58" y="8"/>
                        <a:pt x="61" y="13"/>
                      </a:cubicBezTo>
                      <a:cubicBezTo>
                        <a:pt x="64" y="18"/>
                        <a:pt x="56" y="30"/>
                        <a:pt x="52" y="31"/>
                      </a:cubicBezTo>
                      <a:cubicBezTo>
                        <a:pt x="48" y="32"/>
                        <a:pt x="40" y="19"/>
                        <a:pt x="34" y="19"/>
                      </a:cubicBezTo>
                      <a:cubicBezTo>
                        <a:pt x="28" y="19"/>
                        <a:pt x="18" y="32"/>
                        <a:pt x="13" y="34"/>
                      </a:cubicBezTo>
                      <a:cubicBezTo>
                        <a:pt x="8" y="36"/>
                        <a:pt x="4" y="34"/>
                        <a:pt x="4" y="3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175" cmpd="sng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78" name="Freeform 308"/>
                <p:cNvSpPr>
                  <a:spLocks/>
                </p:cNvSpPr>
                <p:nvPr/>
              </p:nvSpPr>
              <p:spPr bwMode="auto">
                <a:xfrm flipH="1">
                  <a:off x="611" y="3153"/>
                  <a:ext cx="61" cy="27"/>
                </a:xfrm>
                <a:custGeom>
                  <a:avLst/>
                  <a:gdLst>
                    <a:gd name="T0" fmla="*/ 61 w 63"/>
                    <a:gd name="T1" fmla="*/ 15 h 28"/>
                    <a:gd name="T2" fmla="*/ 32 w 63"/>
                    <a:gd name="T3" fmla="*/ 4 h 28"/>
                    <a:gd name="T4" fmla="*/ 23 w 63"/>
                    <a:gd name="T5" fmla="*/ 4 h 28"/>
                    <a:gd name="T6" fmla="*/ 0 w 63"/>
                    <a:gd name="T7" fmla="*/ 27 h 2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3" h="28">
                      <a:moveTo>
                        <a:pt x="63" y="16"/>
                      </a:moveTo>
                      <a:cubicBezTo>
                        <a:pt x="58" y="14"/>
                        <a:pt x="39" y="6"/>
                        <a:pt x="33" y="4"/>
                      </a:cubicBezTo>
                      <a:cubicBezTo>
                        <a:pt x="27" y="2"/>
                        <a:pt x="29" y="0"/>
                        <a:pt x="24" y="4"/>
                      </a:cubicBezTo>
                      <a:cubicBezTo>
                        <a:pt x="19" y="8"/>
                        <a:pt x="5" y="23"/>
                        <a:pt x="0" y="28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79" name="Freeform 309"/>
                <p:cNvSpPr>
                  <a:spLocks/>
                </p:cNvSpPr>
                <p:nvPr/>
              </p:nvSpPr>
              <p:spPr bwMode="auto">
                <a:xfrm flipH="1">
                  <a:off x="626" y="3183"/>
                  <a:ext cx="26" cy="26"/>
                </a:xfrm>
                <a:custGeom>
                  <a:avLst/>
                  <a:gdLst>
                    <a:gd name="T0" fmla="*/ 26 w 27"/>
                    <a:gd name="T1" fmla="*/ 12 h 27"/>
                    <a:gd name="T2" fmla="*/ 12 w 27"/>
                    <a:gd name="T3" fmla="*/ 0 h 27"/>
                    <a:gd name="T4" fmla="*/ 0 w 27"/>
                    <a:gd name="T5" fmla="*/ 14 h 27"/>
                    <a:gd name="T6" fmla="*/ 14 w 27"/>
                    <a:gd name="T7" fmla="*/ 26 h 27"/>
                    <a:gd name="T8" fmla="*/ 26 w 27"/>
                    <a:gd name="T9" fmla="*/ 12 h 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7" h="27">
                      <a:moveTo>
                        <a:pt x="27" y="12"/>
                      </a:moveTo>
                      <a:cubicBezTo>
                        <a:pt x="27" y="8"/>
                        <a:pt x="16" y="0"/>
                        <a:pt x="12" y="0"/>
                      </a:cubicBezTo>
                      <a:cubicBezTo>
                        <a:pt x="8" y="0"/>
                        <a:pt x="0" y="11"/>
                        <a:pt x="0" y="15"/>
                      </a:cubicBezTo>
                      <a:cubicBezTo>
                        <a:pt x="0" y="19"/>
                        <a:pt x="11" y="27"/>
                        <a:pt x="15" y="27"/>
                      </a:cubicBezTo>
                      <a:cubicBezTo>
                        <a:pt x="19" y="27"/>
                        <a:pt x="27" y="16"/>
                        <a:pt x="27" y="1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80" name="Freeform 310"/>
                <p:cNvSpPr>
                  <a:spLocks/>
                </p:cNvSpPr>
                <p:nvPr/>
              </p:nvSpPr>
              <p:spPr bwMode="auto">
                <a:xfrm flipH="1">
                  <a:off x="611" y="3162"/>
                  <a:ext cx="62" cy="35"/>
                </a:xfrm>
                <a:custGeom>
                  <a:avLst/>
                  <a:gdLst>
                    <a:gd name="T0" fmla="*/ 4 w 64"/>
                    <a:gd name="T1" fmla="*/ 30 h 36"/>
                    <a:gd name="T2" fmla="*/ 4 w 64"/>
                    <a:gd name="T3" fmla="*/ 21 h 36"/>
                    <a:gd name="T4" fmla="*/ 30 w 64"/>
                    <a:gd name="T5" fmla="*/ 1 h 36"/>
                    <a:gd name="T6" fmla="*/ 59 w 64"/>
                    <a:gd name="T7" fmla="*/ 13 h 36"/>
                    <a:gd name="T8" fmla="*/ 50 w 64"/>
                    <a:gd name="T9" fmla="*/ 30 h 36"/>
                    <a:gd name="T10" fmla="*/ 33 w 64"/>
                    <a:gd name="T11" fmla="*/ 18 h 36"/>
                    <a:gd name="T12" fmla="*/ 13 w 64"/>
                    <a:gd name="T13" fmla="*/ 33 h 36"/>
                    <a:gd name="T14" fmla="*/ 4 w 64"/>
                    <a:gd name="T15" fmla="*/ 30 h 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4" h="36">
                      <a:moveTo>
                        <a:pt x="4" y="31"/>
                      </a:moveTo>
                      <a:cubicBezTo>
                        <a:pt x="3" y="29"/>
                        <a:pt x="0" y="27"/>
                        <a:pt x="4" y="22"/>
                      </a:cubicBezTo>
                      <a:cubicBezTo>
                        <a:pt x="8" y="17"/>
                        <a:pt x="22" y="2"/>
                        <a:pt x="31" y="1"/>
                      </a:cubicBezTo>
                      <a:cubicBezTo>
                        <a:pt x="40" y="0"/>
                        <a:pt x="58" y="8"/>
                        <a:pt x="61" y="13"/>
                      </a:cubicBezTo>
                      <a:cubicBezTo>
                        <a:pt x="64" y="18"/>
                        <a:pt x="56" y="30"/>
                        <a:pt x="52" y="31"/>
                      </a:cubicBezTo>
                      <a:cubicBezTo>
                        <a:pt x="48" y="32"/>
                        <a:pt x="40" y="19"/>
                        <a:pt x="34" y="19"/>
                      </a:cubicBezTo>
                      <a:cubicBezTo>
                        <a:pt x="28" y="19"/>
                        <a:pt x="18" y="32"/>
                        <a:pt x="13" y="34"/>
                      </a:cubicBezTo>
                      <a:cubicBezTo>
                        <a:pt x="8" y="36"/>
                        <a:pt x="4" y="34"/>
                        <a:pt x="4" y="3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175" cmpd="sng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81" name="Freeform 311"/>
                <p:cNvSpPr>
                  <a:spLocks/>
                </p:cNvSpPr>
                <p:nvPr/>
              </p:nvSpPr>
              <p:spPr bwMode="auto">
                <a:xfrm>
                  <a:off x="592" y="3126"/>
                  <a:ext cx="99" cy="105"/>
                </a:xfrm>
                <a:custGeom>
                  <a:avLst/>
                  <a:gdLst>
                    <a:gd name="T0" fmla="*/ 4 w 102"/>
                    <a:gd name="T1" fmla="*/ 34 h 107"/>
                    <a:gd name="T2" fmla="*/ 36 w 102"/>
                    <a:gd name="T3" fmla="*/ 5 h 107"/>
                    <a:gd name="T4" fmla="*/ 65 w 102"/>
                    <a:gd name="T5" fmla="*/ 5 h 107"/>
                    <a:gd name="T6" fmla="*/ 94 w 102"/>
                    <a:gd name="T7" fmla="*/ 34 h 107"/>
                    <a:gd name="T8" fmla="*/ 94 w 102"/>
                    <a:gd name="T9" fmla="*/ 67 h 107"/>
                    <a:gd name="T10" fmla="*/ 68 w 102"/>
                    <a:gd name="T11" fmla="*/ 99 h 107"/>
                    <a:gd name="T12" fmla="*/ 39 w 102"/>
                    <a:gd name="T13" fmla="*/ 102 h 107"/>
                    <a:gd name="T14" fmla="*/ 13 w 102"/>
                    <a:gd name="T15" fmla="*/ 90 h 107"/>
                    <a:gd name="T16" fmla="*/ 1 w 102"/>
                    <a:gd name="T17" fmla="*/ 64 h 107"/>
                    <a:gd name="T18" fmla="*/ 4 w 102"/>
                    <a:gd name="T19" fmla="*/ 34 h 10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02" h="107">
                      <a:moveTo>
                        <a:pt x="4" y="35"/>
                      </a:moveTo>
                      <a:cubicBezTo>
                        <a:pt x="9" y="25"/>
                        <a:pt x="27" y="10"/>
                        <a:pt x="37" y="5"/>
                      </a:cubicBezTo>
                      <a:cubicBezTo>
                        <a:pt x="47" y="0"/>
                        <a:pt x="57" y="0"/>
                        <a:pt x="67" y="5"/>
                      </a:cubicBezTo>
                      <a:cubicBezTo>
                        <a:pt x="77" y="10"/>
                        <a:pt x="92" y="25"/>
                        <a:pt x="97" y="35"/>
                      </a:cubicBezTo>
                      <a:cubicBezTo>
                        <a:pt x="102" y="45"/>
                        <a:pt x="101" y="57"/>
                        <a:pt x="97" y="68"/>
                      </a:cubicBezTo>
                      <a:cubicBezTo>
                        <a:pt x="93" y="79"/>
                        <a:pt x="79" y="95"/>
                        <a:pt x="70" y="101"/>
                      </a:cubicBezTo>
                      <a:cubicBezTo>
                        <a:pt x="61" y="107"/>
                        <a:pt x="49" y="105"/>
                        <a:pt x="40" y="104"/>
                      </a:cubicBezTo>
                      <a:cubicBezTo>
                        <a:pt x="31" y="103"/>
                        <a:pt x="19" y="98"/>
                        <a:pt x="13" y="92"/>
                      </a:cubicBezTo>
                      <a:cubicBezTo>
                        <a:pt x="7" y="86"/>
                        <a:pt x="2" y="74"/>
                        <a:pt x="1" y="65"/>
                      </a:cubicBezTo>
                      <a:cubicBezTo>
                        <a:pt x="0" y="56"/>
                        <a:pt x="4" y="41"/>
                        <a:pt x="4" y="35"/>
                      </a:cubicBez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82" name="Freeform 312"/>
                <p:cNvSpPr>
                  <a:spLocks/>
                </p:cNvSpPr>
                <p:nvPr/>
              </p:nvSpPr>
              <p:spPr bwMode="auto">
                <a:xfrm>
                  <a:off x="491" y="3132"/>
                  <a:ext cx="99" cy="103"/>
                </a:xfrm>
                <a:custGeom>
                  <a:avLst/>
                  <a:gdLst>
                    <a:gd name="T0" fmla="*/ 1 w 99"/>
                    <a:gd name="T1" fmla="*/ 31 h 103"/>
                    <a:gd name="T2" fmla="*/ 27 w 99"/>
                    <a:gd name="T3" fmla="*/ 8 h 103"/>
                    <a:gd name="T4" fmla="*/ 70 w 99"/>
                    <a:gd name="T5" fmla="*/ 5 h 103"/>
                    <a:gd name="T6" fmla="*/ 96 w 99"/>
                    <a:gd name="T7" fmla="*/ 37 h 103"/>
                    <a:gd name="T8" fmla="*/ 90 w 99"/>
                    <a:gd name="T9" fmla="*/ 73 h 103"/>
                    <a:gd name="T10" fmla="*/ 70 w 99"/>
                    <a:gd name="T11" fmla="*/ 96 h 103"/>
                    <a:gd name="T12" fmla="*/ 58 w 99"/>
                    <a:gd name="T13" fmla="*/ 101 h 103"/>
                    <a:gd name="T14" fmla="*/ 30 w 99"/>
                    <a:gd name="T15" fmla="*/ 99 h 103"/>
                    <a:gd name="T16" fmla="*/ 7 w 99"/>
                    <a:gd name="T17" fmla="*/ 78 h 103"/>
                    <a:gd name="T18" fmla="*/ 1 w 99"/>
                    <a:gd name="T19" fmla="*/ 59 h 103"/>
                    <a:gd name="T20" fmla="*/ 1 w 99"/>
                    <a:gd name="T21" fmla="*/ 31 h 10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99" h="103">
                      <a:moveTo>
                        <a:pt x="1" y="31"/>
                      </a:moveTo>
                      <a:cubicBezTo>
                        <a:pt x="5" y="23"/>
                        <a:pt x="15" y="12"/>
                        <a:pt x="27" y="8"/>
                      </a:cubicBezTo>
                      <a:cubicBezTo>
                        <a:pt x="38" y="4"/>
                        <a:pt x="59" y="0"/>
                        <a:pt x="70" y="5"/>
                      </a:cubicBezTo>
                      <a:cubicBezTo>
                        <a:pt x="82" y="10"/>
                        <a:pt x="93" y="26"/>
                        <a:pt x="96" y="37"/>
                      </a:cubicBezTo>
                      <a:cubicBezTo>
                        <a:pt x="99" y="48"/>
                        <a:pt x="94" y="63"/>
                        <a:pt x="90" y="73"/>
                      </a:cubicBezTo>
                      <a:cubicBezTo>
                        <a:pt x="87" y="82"/>
                        <a:pt x="75" y="91"/>
                        <a:pt x="70" y="96"/>
                      </a:cubicBezTo>
                      <a:cubicBezTo>
                        <a:pt x="65" y="101"/>
                        <a:pt x="65" y="100"/>
                        <a:pt x="58" y="101"/>
                      </a:cubicBezTo>
                      <a:cubicBezTo>
                        <a:pt x="51" y="102"/>
                        <a:pt x="38" y="103"/>
                        <a:pt x="30" y="99"/>
                      </a:cubicBezTo>
                      <a:cubicBezTo>
                        <a:pt x="22" y="95"/>
                        <a:pt x="12" y="85"/>
                        <a:pt x="7" y="78"/>
                      </a:cubicBezTo>
                      <a:cubicBezTo>
                        <a:pt x="2" y="71"/>
                        <a:pt x="2" y="67"/>
                        <a:pt x="1" y="59"/>
                      </a:cubicBezTo>
                      <a:cubicBezTo>
                        <a:pt x="0" y="51"/>
                        <a:pt x="1" y="37"/>
                        <a:pt x="1" y="31"/>
                      </a:cubicBez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83" name="Freeform 313"/>
                <p:cNvSpPr>
                  <a:spLocks/>
                </p:cNvSpPr>
                <p:nvPr/>
              </p:nvSpPr>
              <p:spPr bwMode="auto">
                <a:xfrm>
                  <a:off x="637" y="3213"/>
                  <a:ext cx="67" cy="80"/>
                </a:xfrm>
                <a:custGeom>
                  <a:avLst/>
                  <a:gdLst>
                    <a:gd name="T0" fmla="*/ 57 w 70"/>
                    <a:gd name="T1" fmla="*/ 6 h 82"/>
                    <a:gd name="T2" fmla="*/ 60 w 70"/>
                    <a:gd name="T3" fmla="*/ 38 h 82"/>
                    <a:gd name="T4" fmla="*/ 41 w 70"/>
                    <a:gd name="T5" fmla="*/ 79 h 82"/>
                    <a:gd name="T6" fmla="*/ 3 w 70"/>
                    <a:gd name="T7" fmla="*/ 29 h 82"/>
                    <a:gd name="T8" fmla="*/ 57 w 70"/>
                    <a:gd name="T9" fmla="*/ 6 h 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0" h="82">
                      <a:moveTo>
                        <a:pt x="60" y="6"/>
                      </a:moveTo>
                      <a:cubicBezTo>
                        <a:pt x="70" y="8"/>
                        <a:pt x="66" y="27"/>
                        <a:pt x="63" y="39"/>
                      </a:cubicBezTo>
                      <a:cubicBezTo>
                        <a:pt x="60" y="51"/>
                        <a:pt x="53" y="82"/>
                        <a:pt x="43" y="81"/>
                      </a:cubicBezTo>
                      <a:cubicBezTo>
                        <a:pt x="33" y="80"/>
                        <a:pt x="0" y="42"/>
                        <a:pt x="3" y="30"/>
                      </a:cubicBezTo>
                      <a:cubicBezTo>
                        <a:pt x="6" y="18"/>
                        <a:pt x="50" y="0"/>
                        <a:pt x="60" y="6"/>
                      </a:cubicBezTo>
                      <a:close/>
                    </a:path>
                  </a:pathLst>
                </a:custGeom>
                <a:solidFill>
                  <a:srgbClr val="FDA1F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175" cmpd="sng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84" name="Freeform 314"/>
                <p:cNvSpPr>
                  <a:spLocks/>
                </p:cNvSpPr>
                <p:nvPr/>
              </p:nvSpPr>
              <p:spPr bwMode="auto">
                <a:xfrm>
                  <a:off x="468" y="3219"/>
                  <a:ext cx="75" cy="67"/>
                </a:xfrm>
                <a:custGeom>
                  <a:avLst/>
                  <a:gdLst>
                    <a:gd name="T0" fmla="*/ 0 w 75"/>
                    <a:gd name="T1" fmla="*/ 26 h 67"/>
                    <a:gd name="T2" fmla="*/ 12 w 75"/>
                    <a:gd name="T3" fmla="*/ 53 h 67"/>
                    <a:gd name="T4" fmla="*/ 42 w 75"/>
                    <a:gd name="T5" fmla="*/ 56 h 67"/>
                    <a:gd name="T6" fmla="*/ 54 w 75"/>
                    <a:gd name="T7" fmla="*/ 62 h 67"/>
                    <a:gd name="T8" fmla="*/ 72 w 75"/>
                    <a:gd name="T9" fmla="*/ 26 h 67"/>
                    <a:gd name="T10" fmla="*/ 36 w 75"/>
                    <a:gd name="T11" fmla="*/ 14 h 67"/>
                    <a:gd name="T12" fmla="*/ 15 w 75"/>
                    <a:gd name="T13" fmla="*/ 2 h 67"/>
                    <a:gd name="T14" fmla="*/ 0 w 75"/>
                    <a:gd name="T15" fmla="*/ 26 h 6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5" h="67">
                      <a:moveTo>
                        <a:pt x="0" y="26"/>
                      </a:moveTo>
                      <a:cubicBezTo>
                        <a:pt x="0" y="34"/>
                        <a:pt x="5" y="48"/>
                        <a:pt x="12" y="53"/>
                      </a:cubicBezTo>
                      <a:cubicBezTo>
                        <a:pt x="19" y="58"/>
                        <a:pt x="35" y="55"/>
                        <a:pt x="42" y="56"/>
                      </a:cubicBezTo>
                      <a:cubicBezTo>
                        <a:pt x="49" y="57"/>
                        <a:pt x="49" y="67"/>
                        <a:pt x="54" y="62"/>
                      </a:cubicBezTo>
                      <a:cubicBezTo>
                        <a:pt x="59" y="57"/>
                        <a:pt x="75" y="34"/>
                        <a:pt x="72" y="26"/>
                      </a:cubicBezTo>
                      <a:cubicBezTo>
                        <a:pt x="69" y="18"/>
                        <a:pt x="45" y="18"/>
                        <a:pt x="36" y="14"/>
                      </a:cubicBezTo>
                      <a:cubicBezTo>
                        <a:pt x="27" y="10"/>
                        <a:pt x="21" y="0"/>
                        <a:pt x="15" y="2"/>
                      </a:cubicBezTo>
                      <a:cubicBezTo>
                        <a:pt x="9" y="4"/>
                        <a:pt x="3" y="21"/>
                        <a:pt x="0" y="26"/>
                      </a:cubicBezTo>
                      <a:close/>
                    </a:path>
                  </a:pathLst>
                </a:custGeom>
                <a:solidFill>
                  <a:srgbClr val="FDA1F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175" cmpd="sng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85" name="Freeform 315"/>
                <p:cNvSpPr>
                  <a:spLocks/>
                </p:cNvSpPr>
                <p:nvPr/>
              </p:nvSpPr>
              <p:spPr bwMode="auto">
                <a:xfrm>
                  <a:off x="754" y="3568"/>
                  <a:ext cx="89" cy="108"/>
                </a:xfrm>
                <a:custGeom>
                  <a:avLst/>
                  <a:gdLst>
                    <a:gd name="T0" fmla="*/ 68 w 100"/>
                    <a:gd name="T1" fmla="*/ 4 h 116"/>
                    <a:gd name="T2" fmla="*/ 68 w 100"/>
                    <a:gd name="T3" fmla="*/ 0 h 116"/>
                    <a:gd name="T4" fmla="*/ 89 w 100"/>
                    <a:gd name="T5" fmla="*/ 52 h 116"/>
                    <a:gd name="T6" fmla="*/ 25 w 100"/>
                    <a:gd name="T7" fmla="*/ 108 h 116"/>
                    <a:gd name="T8" fmla="*/ 0 w 100"/>
                    <a:gd name="T9" fmla="*/ 74 h 116"/>
                    <a:gd name="T10" fmla="*/ 68 w 100"/>
                    <a:gd name="T11" fmla="*/ 4 h 1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00" h="116">
                      <a:moveTo>
                        <a:pt x="76" y="4"/>
                      </a:moveTo>
                      <a:lnTo>
                        <a:pt x="76" y="0"/>
                      </a:lnTo>
                      <a:lnTo>
                        <a:pt x="100" y="56"/>
                      </a:lnTo>
                      <a:lnTo>
                        <a:pt x="28" y="116"/>
                      </a:lnTo>
                      <a:lnTo>
                        <a:pt x="0" y="80"/>
                      </a:lnTo>
                      <a:lnTo>
                        <a:pt x="76" y="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554" name="Freeform 316"/>
              <p:cNvSpPr>
                <a:spLocks/>
              </p:cNvSpPr>
              <p:nvPr/>
            </p:nvSpPr>
            <p:spPr bwMode="auto">
              <a:xfrm>
                <a:off x="570" y="3232"/>
                <a:ext cx="39" cy="15"/>
              </a:xfrm>
              <a:custGeom>
                <a:avLst/>
                <a:gdLst>
                  <a:gd name="T0" fmla="*/ 0 w 39"/>
                  <a:gd name="T1" fmla="*/ 10 h 15"/>
                  <a:gd name="T2" fmla="*/ 6 w 39"/>
                  <a:gd name="T3" fmla="*/ 13 h 15"/>
                  <a:gd name="T4" fmla="*/ 18 w 39"/>
                  <a:gd name="T5" fmla="*/ 0 h 15"/>
                  <a:gd name="T6" fmla="*/ 30 w 39"/>
                  <a:gd name="T7" fmla="*/ 13 h 15"/>
                  <a:gd name="T8" fmla="*/ 39 w 39"/>
                  <a:gd name="T9" fmla="*/ 1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9" h="15">
                    <a:moveTo>
                      <a:pt x="0" y="10"/>
                    </a:moveTo>
                    <a:cubicBezTo>
                      <a:pt x="1" y="10"/>
                      <a:pt x="3" y="15"/>
                      <a:pt x="6" y="13"/>
                    </a:cubicBezTo>
                    <a:cubicBezTo>
                      <a:pt x="9" y="11"/>
                      <a:pt x="14" y="0"/>
                      <a:pt x="18" y="0"/>
                    </a:cubicBezTo>
                    <a:cubicBezTo>
                      <a:pt x="22" y="0"/>
                      <a:pt x="27" y="11"/>
                      <a:pt x="30" y="13"/>
                    </a:cubicBezTo>
                    <a:cubicBezTo>
                      <a:pt x="33" y="15"/>
                      <a:pt x="37" y="11"/>
                      <a:pt x="39" y="1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517" name="Group 317"/>
            <p:cNvGrpSpPr>
              <a:grpSpLocks/>
            </p:cNvGrpSpPr>
            <p:nvPr/>
          </p:nvGrpSpPr>
          <p:grpSpPr bwMode="auto">
            <a:xfrm>
              <a:off x="5057" y="3203"/>
              <a:ext cx="499" cy="959"/>
              <a:chOff x="768" y="48"/>
              <a:chExt cx="581" cy="1050"/>
            </a:xfrm>
          </p:grpSpPr>
          <p:grpSp>
            <p:nvGrpSpPr>
              <p:cNvPr id="21519" name="Group 318"/>
              <p:cNvGrpSpPr>
                <a:grpSpLocks/>
              </p:cNvGrpSpPr>
              <p:nvPr/>
            </p:nvGrpSpPr>
            <p:grpSpPr bwMode="auto">
              <a:xfrm>
                <a:off x="768" y="48"/>
                <a:ext cx="581" cy="1050"/>
                <a:chOff x="1680" y="1488"/>
                <a:chExt cx="581" cy="1050"/>
              </a:xfrm>
            </p:grpSpPr>
            <p:sp>
              <p:nvSpPr>
                <p:cNvPr id="21521" name="Freeform 319"/>
                <p:cNvSpPr>
                  <a:spLocks/>
                </p:cNvSpPr>
                <p:nvPr/>
              </p:nvSpPr>
              <p:spPr bwMode="auto">
                <a:xfrm>
                  <a:off x="1971" y="2252"/>
                  <a:ext cx="0" cy="241"/>
                </a:xfrm>
                <a:custGeom>
                  <a:avLst/>
                  <a:gdLst>
                    <a:gd name="T0" fmla="*/ 0 w 1"/>
                    <a:gd name="T1" fmla="*/ 0 h 256"/>
                    <a:gd name="T2" fmla="*/ 0 w 1"/>
                    <a:gd name="T3" fmla="*/ 241 h 25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256">
                      <a:moveTo>
                        <a:pt x="0" y="0"/>
                      </a:moveTo>
                      <a:lnTo>
                        <a:pt x="0" y="256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22" name="Freeform 320"/>
                <p:cNvSpPr>
                  <a:spLocks/>
                </p:cNvSpPr>
                <p:nvPr/>
              </p:nvSpPr>
              <p:spPr bwMode="auto">
                <a:xfrm>
                  <a:off x="1768" y="2105"/>
                  <a:ext cx="406" cy="399"/>
                </a:xfrm>
                <a:custGeom>
                  <a:avLst/>
                  <a:gdLst>
                    <a:gd name="T0" fmla="*/ 69 w 468"/>
                    <a:gd name="T1" fmla="*/ 8 h 423"/>
                    <a:gd name="T2" fmla="*/ 272 w 468"/>
                    <a:gd name="T3" fmla="*/ 8 h 423"/>
                    <a:gd name="T4" fmla="*/ 318 w 468"/>
                    <a:gd name="T5" fmla="*/ 8 h 423"/>
                    <a:gd name="T6" fmla="*/ 334 w 468"/>
                    <a:gd name="T7" fmla="*/ 26 h 423"/>
                    <a:gd name="T8" fmla="*/ 362 w 468"/>
                    <a:gd name="T9" fmla="*/ 79 h 423"/>
                    <a:gd name="T10" fmla="*/ 376 w 468"/>
                    <a:gd name="T11" fmla="*/ 125 h 423"/>
                    <a:gd name="T12" fmla="*/ 402 w 468"/>
                    <a:gd name="T13" fmla="*/ 189 h 423"/>
                    <a:gd name="T14" fmla="*/ 402 w 468"/>
                    <a:gd name="T15" fmla="*/ 279 h 423"/>
                    <a:gd name="T16" fmla="*/ 379 w 468"/>
                    <a:gd name="T17" fmla="*/ 328 h 423"/>
                    <a:gd name="T18" fmla="*/ 372 w 468"/>
                    <a:gd name="T19" fmla="*/ 381 h 423"/>
                    <a:gd name="T20" fmla="*/ 369 w 468"/>
                    <a:gd name="T21" fmla="*/ 396 h 423"/>
                    <a:gd name="T22" fmla="*/ 341 w 468"/>
                    <a:gd name="T23" fmla="*/ 366 h 423"/>
                    <a:gd name="T24" fmla="*/ 320 w 468"/>
                    <a:gd name="T25" fmla="*/ 351 h 423"/>
                    <a:gd name="T26" fmla="*/ 275 w 468"/>
                    <a:gd name="T27" fmla="*/ 340 h 423"/>
                    <a:gd name="T28" fmla="*/ 237 w 468"/>
                    <a:gd name="T29" fmla="*/ 358 h 423"/>
                    <a:gd name="T30" fmla="*/ 206 w 468"/>
                    <a:gd name="T31" fmla="*/ 385 h 423"/>
                    <a:gd name="T32" fmla="*/ 193 w 468"/>
                    <a:gd name="T33" fmla="*/ 370 h 423"/>
                    <a:gd name="T34" fmla="*/ 143 w 468"/>
                    <a:gd name="T35" fmla="*/ 347 h 423"/>
                    <a:gd name="T36" fmla="*/ 91 w 468"/>
                    <a:gd name="T37" fmla="*/ 347 h 423"/>
                    <a:gd name="T38" fmla="*/ 63 w 468"/>
                    <a:gd name="T39" fmla="*/ 377 h 423"/>
                    <a:gd name="T40" fmla="*/ 43 w 468"/>
                    <a:gd name="T41" fmla="*/ 389 h 423"/>
                    <a:gd name="T42" fmla="*/ 27 w 468"/>
                    <a:gd name="T43" fmla="*/ 370 h 423"/>
                    <a:gd name="T44" fmla="*/ 11 w 468"/>
                    <a:gd name="T45" fmla="*/ 321 h 423"/>
                    <a:gd name="T46" fmla="*/ 1 w 468"/>
                    <a:gd name="T47" fmla="*/ 257 h 423"/>
                    <a:gd name="T48" fmla="*/ 4 w 468"/>
                    <a:gd name="T49" fmla="*/ 200 h 423"/>
                    <a:gd name="T50" fmla="*/ 27 w 468"/>
                    <a:gd name="T51" fmla="*/ 143 h 423"/>
                    <a:gd name="T52" fmla="*/ 49 w 468"/>
                    <a:gd name="T53" fmla="*/ 94 h 423"/>
                    <a:gd name="T54" fmla="*/ 69 w 468"/>
                    <a:gd name="T55" fmla="*/ 8 h 423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468" h="423">
                      <a:moveTo>
                        <a:pt x="79" y="8"/>
                      </a:moveTo>
                      <a:cubicBezTo>
                        <a:pt x="118" y="0"/>
                        <a:pt x="265" y="8"/>
                        <a:pt x="313" y="8"/>
                      </a:cubicBezTo>
                      <a:cubicBezTo>
                        <a:pt x="361" y="8"/>
                        <a:pt x="355" y="5"/>
                        <a:pt x="367" y="8"/>
                      </a:cubicBezTo>
                      <a:cubicBezTo>
                        <a:pt x="379" y="11"/>
                        <a:pt x="377" y="15"/>
                        <a:pt x="385" y="28"/>
                      </a:cubicBezTo>
                      <a:cubicBezTo>
                        <a:pt x="393" y="41"/>
                        <a:pt x="409" y="67"/>
                        <a:pt x="417" y="84"/>
                      </a:cubicBezTo>
                      <a:cubicBezTo>
                        <a:pt x="425" y="101"/>
                        <a:pt x="425" y="113"/>
                        <a:pt x="433" y="132"/>
                      </a:cubicBezTo>
                      <a:cubicBezTo>
                        <a:pt x="441" y="151"/>
                        <a:pt x="458" y="173"/>
                        <a:pt x="463" y="200"/>
                      </a:cubicBezTo>
                      <a:cubicBezTo>
                        <a:pt x="468" y="227"/>
                        <a:pt x="467" y="271"/>
                        <a:pt x="463" y="296"/>
                      </a:cubicBezTo>
                      <a:cubicBezTo>
                        <a:pt x="459" y="321"/>
                        <a:pt x="443" y="330"/>
                        <a:pt x="437" y="348"/>
                      </a:cubicBezTo>
                      <a:cubicBezTo>
                        <a:pt x="431" y="366"/>
                        <a:pt x="431" y="392"/>
                        <a:pt x="429" y="404"/>
                      </a:cubicBezTo>
                      <a:cubicBezTo>
                        <a:pt x="427" y="416"/>
                        <a:pt x="431" y="423"/>
                        <a:pt x="425" y="420"/>
                      </a:cubicBezTo>
                      <a:cubicBezTo>
                        <a:pt x="419" y="417"/>
                        <a:pt x="402" y="396"/>
                        <a:pt x="393" y="388"/>
                      </a:cubicBezTo>
                      <a:cubicBezTo>
                        <a:pt x="384" y="380"/>
                        <a:pt x="382" y="377"/>
                        <a:pt x="369" y="372"/>
                      </a:cubicBezTo>
                      <a:cubicBezTo>
                        <a:pt x="356" y="367"/>
                        <a:pt x="333" y="359"/>
                        <a:pt x="317" y="360"/>
                      </a:cubicBezTo>
                      <a:cubicBezTo>
                        <a:pt x="301" y="361"/>
                        <a:pt x="286" y="372"/>
                        <a:pt x="273" y="380"/>
                      </a:cubicBezTo>
                      <a:cubicBezTo>
                        <a:pt x="260" y="388"/>
                        <a:pt x="245" y="406"/>
                        <a:pt x="237" y="408"/>
                      </a:cubicBezTo>
                      <a:cubicBezTo>
                        <a:pt x="229" y="410"/>
                        <a:pt x="235" y="399"/>
                        <a:pt x="223" y="392"/>
                      </a:cubicBezTo>
                      <a:cubicBezTo>
                        <a:pt x="211" y="385"/>
                        <a:pt x="185" y="372"/>
                        <a:pt x="165" y="368"/>
                      </a:cubicBezTo>
                      <a:cubicBezTo>
                        <a:pt x="145" y="364"/>
                        <a:pt x="120" y="363"/>
                        <a:pt x="105" y="368"/>
                      </a:cubicBezTo>
                      <a:cubicBezTo>
                        <a:pt x="90" y="373"/>
                        <a:pt x="82" y="393"/>
                        <a:pt x="73" y="400"/>
                      </a:cubicBezTo>
                      <a:cubicBezTo>
                        <a:pt x="64" y="407"/>
                        <a:pt x="56" y="413"/>
                        <a:pt x="49" y="412"/>
                      </a:cubicBezTo>
                      <a:cubicBezTo>
                        <a:pt x="42" y="411"/>
                        <a:pt x="37" y="404"/>
                        <a:pt x="31" y="392"/>
                      </a:cubicBezTo>
                      <a:cubicBezTo>
                        <a:pt x="25" y="380"/>
                        <a:pt x="18" y="360"/>
                        <a:pt x="13" y="340"/>
                      </a:cubicBezTo>
                      <a:cubicBezTo>
                        <a:pt x="8" y="320"/>
                        <a:pt x="2" y="293"/>
                        <a:pt x="1" y="272"/>
                      </a:cubicBezTo>
                      <a:cubicBezTo>
                        <a:pt x="0" y="251"/>
                        <a:pt x="0" y="232"/>
                        <a:pt x="5" y="212"/>
                      </a:cubicBezTo>
                      <a:cubicBezTo>
                        <a:pt x="10" y="192"/>
                        <a:pt x="22" y="171"/>
                        <a:pt x="31" y="152"/>
                      </a:cubicBezTo>
                      <a:cubicBezTo>
                        <a:pt x="40" y="133"/>
                        <a:pt x="49" y="124"/>
                        <a:pt x="57" y="100"/>
                      </a:cubicBezTo>
                      <a:cubicBezTo>
                        <a:pt x="65" y="76"/>
                        <a:pt x="75" y="27"/>
                        <a:pt x="79" y="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66CC"/>
                    </a:gs>
                    <a:gs pos="50000">
                      <a:srgbClr val="000099"/>
                    </a:gs>
                    <a:gs pos="100000">
                      <a:srgbClr val="0066CC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23" name="Freeform 321"/>
                <p:cNvSpPr>
                  <a:spLocks/>
                </p:cNvSpPr>
                <p:nvPr/>
              </p:nvSpPr>
              <p:spPr bwMode="auto">
                <a:xfrm>
                  <a:off x="1962" y="2112"/>
                  <a:ext cx="41" cy="136"/>
                </a:xfrm>
                <a:custGeom>
                  <a:avLst/>
                  <a:gdLst>
                    <a:gd name="T0" fmla="*/ 0 w 48"/>
                    <a:gd name="T1" fmla="*/ 0 h 144"/>
                    <a:gd name="T2" fmla="*/ 41 w 48"/>
                    <a:gd name="T3" fmla="*/ 0 h 144"/>
                    <a:gd name="T4" fmla="*/ 41 w 48"/>
                    <a:gd name="T5" fmla="*/ 136 h 144"/>
                    <a:gd name="T6" fmla="*/ 0 w 48"/>
                    <a:gd name="T7" fmla="*/ 136 h 144"/>
                    <a:gd name="T8" fmla="*/ 0 w 48"/>
                    <a:gd name="T9" fmla="*/ 0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8" h="144">
                      <a:moveTo>
                        <a:pt x="0" y="0"/>
                      </a:moveTo>
                      <a:lnTo>
                        <a:pt x="48" y="0"/>
                      </a:lnTo>
                      <a:lnTo>
                        <a:pt x="48" y="144"/>
                      </a:lnTo>
                      <a:lnTo>
                        <a:pt x="0" y="1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24" name="Freeform 322"/>
                <p:cNvSpPr>
                  <a:spLocks/>
                </p:cNvSpPr>
                <p:nvPr/>
              </p:nvSpPr>
              <p:spPr bwMode="auto">
                <a:xfrm>
                  <a:off x="2040" y="2108"/>
                  <a:ext cx="111" cy="136"/>
                </a:xfrm>
                <a:custGeom>
                  <a:avLst/>
                  <a:gdLst>
                    <a:gd name="T0" fmla="*/ 110 w 128"/>
                    <a:gd name="T1" fmla="*/ 126 h 144"/>
                    <a:gd name="T2" fmla="*/ 111 w 128"/>
                    <a:gd name="T3" fmla="*/ 136 h 144"/>
                    <a:gd name="T4" fmla="*/ 0 w 128"/>
                    <a:gd name="T5" fmla="*/ 4 h 144"/>
                    <a:gd name="T6" fmla="*/ 52 w 128"/>
                    <a:gd name="T7" fmla="*/ 0 h 144"/>
                    <a:gd name="T8" fmla="*/ 110 w 128"/>
                    <a:gd name="T9" fmla="*/ 126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8" h="144">
                      <a:moveTo>
                        <a:pt x="127" y="133"/>
                      </a:moveTo>
                      <a:lnTo>
                        <a:pt x="128" y="144"/>
                      </a:lnTo>
                      <a:lnTo>
                        <a:pt x="0" y="4"/>
                      </a:lnTo>
                      <a:lnTo>
                        <a:pt x="60" y="0"/>
                      </a:lnTo>
                      <a:lnTo>
                        <a:pt x="127" y="133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25" name="Freeform 323"/>
                <p:cNvSpPr>
                  <a:spLocks/>
                </p:cNvSpPr>
                <p:nvPr/>
              </p:nvSpPr>
              <p:spPr bwMode="auto">
                <a:xfrm>
                  <a:off x="1800" y="2105"/>
                  <a:ext cx="90" cy="143"/>
                </a:xfrm>
                <a:custGeom>
                  <a:avLst/>
                  <a:gdLst>
                    <a:gd name="T0" fmla="*/ 0 w 104"/>
                    <a:gd name="T1" fmla="*/ 143 h 152"/>
                    <a:gd name="T2" fmla="*/ 7 w 104"/>
                    <a:gd name="T3" fmla="*/ 128 h 152"/>
                    <a:gd name="T4" fmla="*/ 38 w 104"/>
                    <a:gd name="T5" fmla="*/ 0 h 152"/>
                    <a:gd name="T6" fmla="*/ 90 w 104"/>
                    <a:gd name="T7" fmla="*/ 8 h 152"/>
                    <a:gd name="T8" fmla="*/ 0 w 104"/>
                    <a:gd name="T9" fmla="*/ 143 h 1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4" h="152">
                      <a:moveTo>
                        <a:pt x="0" y="152"/>
                      </a:moveTo>
                      <a:lnTo>
                        <a:pt x="8" y="136"/>
                      </a:lnTo>
                      <a:lnTo>
                        <a:pt x="44" y="0"/>
                      </a:lnTo>
                      <a:lnTo>
                        <a:pt x="104" y="8"/>
                      </a:lnTo>
                      <a:lnTo>
                        <a:pt x="0" y="152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26" name="Freeform 324"/>
                <p:cNvSpPr>
                  <a:spLocks/>
                </p:cNvSpPr>
                <p:nvPr/>
              </p:nvSpPr>
              <p:spPr bwMode="auto">
                <a:xfrm>
                  <a:off x="1831" y="1912"/>
                  <a:ext cx="272" cy="203"/>
                </a:xfrm>
                <a:custGeom>
                  <a:avLst/>
                  <a:gdLst>
                    <a:gd name="T0" fmla="*/ 5 w 313"/>
                    <a:gd name="T1" fmla="*/ 200 h 215"/>
                    <a:gd name="T2" fmla="*/ 38 w 313"/>
                    <a:gd name="T3" fmla="*/ 196 h 215"/>
                    <a:gd name="T4" fmla="*/ 229 w 313"/>
                    <a:gd name="T5" fmla="*/ 193 h 215"/>
                    <a:gd name="T6" fmla="*/ 264 w 313"/>
                    <a:gd name="T7" fmla="*/ 193 h 215"/>
                    <a:gd name="T8" fmla="*/ 271 w 313"/>
                    <a:gd name="T9" fmla="*/ 144 h 215"/>
                    <a:gd name="T10" fmla="*/ 268 w 313"/>
                    <a:gd name="T11" fmla="*/ 87 h 215"/>
                    <a:gd name="T12" fmla="*/ 247 w 313"/>
                    <a:gd name="T13" fmla="*/ 38 h 215"/>
                    <a:gd name="T14" fmla="*/ 216 w 313"/>
                    <a:gd name="T15" fmla="*/ 19 h 215"/>
                    <a:gd name="T16" fmla="*/ 177 w 313"/>
                    <a:gd name="T17" fmla="*/ 4 h 215"/>
                    <a:gd name="T18" fmla="*/ 139 w 313"/>
                    <a:gd name="T19" fmla="*/ 42 h 215"/>
                    <a:gd name="T20" fmla="*/ 132 w 313"/>
                    <a:gd name="T21" fmla="*/ 42 h 215"/>
                    <a:gd name="T22" fmla="*/ 94 w 313"/>
                    <a:gd name="T23" fmla="*/ 8 h 215"/>
                    <a:gd name="T24" fmla="*/ 70 w 313"/>
                    <a:gd name="T25" fmla="*/ 15 h 215"/>
                    <a:gd name="T26" fmla="*/ 38 w 313"/>
                    <a:gd name="T27" fmla="*/ 45 h 215"/>
                    <a:gd name="T28" fmla="*/ 14 w 313"/>
                    <a:gd name="T29" fmla="*/ 79 h 215"/>
                    <a:gd name="T30" fmla="*/ 5 w 313"/>
                    <a:gd name="T31" fmla="*/ 110 h 215"/>
                    <a:gd name="T32" fmla="*/ 5 w 313"/>
                    <a:gd name="T33" fmla="*/ 155 h 215"/>
                    <a:gd name="T34" fmla="*/ 0 w 313"/>
                    <a:gd name="T35" fmla="*/ 181 h 215"/>
                    <a:gd name="T36" fmla="*/ 5 w 313"/>
                    <a:gd name="T37" fmla="*/ 200 h 21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313" h="215">
                      <a:moveTo>
                        <a:pt x="6" y="212"/>
                      </a:moveTo>
                      <a:cubicBezTo>
                        <a:pt x="13" y="215"/>
                        <a:pt x="1" y="209"/>
                        <a:pt x="44" y="208"/>
                      </a:cubicBezTo>
                      <a:cubicBezTo>
                        <a:pt x="87" y="207"/>
                        <a:pt x="221" y="205"/>
                        <a:pt x="264" y="204"/>
                      </a:cubicBezTo>
                      <a:cubicBezTo>
                        <a:pt x="307" y="203"/>
                        <a:pt x="296" y="213"/>
                        <a:pt x="304" y="204"/>
                      </a:cubicBezTo>
                      <a:cubicBezTo>
                        <a:pt x="312" y="195"/>
                        <a:pt x="311" y="171"/>
                        <a:pt x="312" y="152"/>
                      </a:cubicBezTo>
                      <a:cubicBezTo>
                        <a:pt x="313" y="133"/>
                        <a:pt x="313" y="111"/>
                        <a:pt x="308" y="92"/>
                      </a:cubicBezTo>
                      <a:cubicBezTo>
                        <a:pt x="303" y="73"/>
                        <a:pt x="294" y="52"/>
                        <a:pt x="284" y="40"/>
                      </a:cubicBezTo>
                      <a:cubicBezTo>
                        <a:pt x="274" y="28"/>
                        <a:pt x="261" y="26"/>
                        <a:pt x="248" y="20"/>
                      </a:cubicBezTo>
                      <a:cubicBezTo>
                        <a:pt x="235" y="14"/>
                        <a:pt x="219" y="0"/>
                        <a:pt x="204" y="4"/>
                      </a:cubicBezTo>
                      <a:cubicBezTo>
                        <a:pt x="189" y="8"/>
                        <a:pt x="169" y="37"/>
                        <a:pt x="160" y="44"/>
                      </a:cubicBezTo>
                      <a:cubicBezTo>
                        <a:pt x="151" y="51"/>
                        <a:pt x="161" y="50"/>
                        <a:pt x="152" y="44"/>
                      </a:cubicBezTo>
                      <a:cubicBezTo>
                        <a:pt x="143" y="38"/>
                        <a:pt x="120" y="13"/>
                        <a:pt x="108" y="8"/>
                      </a:cubicBezTo>
                      <a:cubicBezTo>
                        <a:pt x="96" y="3"/>
                        <a:pt x="91" y="9"/>
                        <a:pt x="80" y="16"/>
                      </a:cubicBezTo>
                      <a:cubicBezTo>
                        <a:pt x="69" y="23"/>
                        <a:pt x="55" y="37"/>
                        <a:pt x="44" y="48"/>
                      </a:cubicBezTo>
                      <a:cubicBezTo>
                        <a:pt x="33" y="59"/>
                        <a:pt x="22" y="73"/>
                        <a:pt x="16" y="84"/>
                      </a:cubicBezTo>
                      <a:cubicBezTo>
                        <a:pt x="10" y="95"/>
                        <a:pt x="8" y="103"/>
                        <a:pt x="6" y="116"/>
                      </a:cubicBezTo>
                      <a:cubicBezTo>
                        <a:pt x="4" y="129"/>
                        <a:pt x="7" y="151"/>
                        <a:pt x="6" y="164"/>
                      </a:cubicBezTo>
                      <a:cubicBezTo>
                        <a:pt x="5" y="177"/>
                        <a:pt x="0" y="184"/>
                        <a:pt x="0" y="192"/>
                      </a:cubicBezTo>
                      <a:cubicBezTo>
                        <a:pt x="0" y="200"/>
                        <a:pt x="2" y="209"/>
                        <a:pt x="6" y="21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27" name="Freeform 325"/>
                <p:cNvSpPr>
                  <a:spLocks/>
                </p:cNvSpPr>
                <p:nvPr/>
              </p:nvSpPr>
              <p:spPr bwMode="auto">
                <a:xfrm>
                  <a:off x="2045" y="1910"/>
                  <a:ext cx="171" cy="301"/>
                </a:xfrm>
                <a:custGeom>
                  <a:avLst/>
                  <a:gdLst>
                    <a:gd name="T0" fmla="*/ 0 w 198"/>
                    <a:gd name="T1" fmla="*/ 22 h 320"/>
                    <a:gd name="T2" fmla="*/ 64 w 198"/>
                    <a:gd name="T3" fmla="*/ 7 h 320"/>
                    <a:gd name="T4" fmla="*/ 133 w 198"/>
                    <a:gd name="T5" fmla="*/ 63 h 320"/>
                    <a:gd name="T6" fmla="*/ 143 w 198"/>
                    <a:gd name="T7" fmla="*/ 127 h 320"/>
                    <a:gd name="T8" fmla="*/ 147 w 198"/>
                    <a:gd name="T9" fmla="*/ 168 h 320"/>
                    <a:gd name="T10" fmla="*/ 154 w 198"/>
                    <a:gd name="T11" fmla="*/ 229 h 320"/>
                    <a:gd name="T12" fmla="*/ 166 w 198"/>
                    <a:gd name="T13" fmla="*/ 247 h 320"/>
                    <a:gd name="T14" fmla="*/ 124 w 198"/>
                    <a:gd name="T15" fmla="*/ 293 h 320"/>
                    <a:gd name="T16" fmla="*/ 102 w 198"/>
                    <a:gd name="T17" fmla="*/ 296 h 320"/>
                    <a:gd name="T18" fmla="*/ 85 w 198"/>
                    <a:gd name="T19" fmla="*/ 270 h 320"/>
                    <a:gd name="T20" fmla="*/ 50 w 198"/>
                    <a:gd name="T21" fmla="*/ 206 h 320"/>
                    <a:gd name="T22" fmla="*/ 57 w 198"/>
                    <a:gd name="T23" fmla="*/ 172 h 320"/>
                    <a:gd name="T24" fmla="*/ 57 w 198"/>
                    <a:gd name="T25" fmla="*/ 116 h 320"/>
                    <a:gd name="T26" fmla="*/ 41 w 198"/>
                    <a:gd name="T27" fmla="*/ 67 h 320"/>
                    <a:gd name="T28" fmla="*/ 29 w 198"/>
                    <a:gd name="T29" fmla="*/ 37 h 320"/>
                    <a:gd name="T30" fmla="*/ 0 w 198"/>
                    <a:gd name="T31" fmla="*/ 22 h 32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98" h="320">
                      <a:moveTo>
                        <a:pt x="0" y="23"/>
                      </a:moveTo>
                      <a:cubicBezTo>
                        <a:pt x="8" y="16"/>
                        <a:pt x="48" y="0"/>
                        <a:pt x="74" y="7"/>
                      </a:cubicBezTo>
                      <a:cubicBezTo>
                        <a:pt x="100" y="14"/>
                        <a:pt x="139" y="46"/>
                        <a:pt x="154" y="67"/>
                      </a:cubicBezTo>
                      <a:cubicBezTo>
                        <a:pt x="169" y="88"/>
                        <a:pt x="163" y="116"/>
                        <a:pt x="166" y="135"/>
                      </a:cubicBezTo>
                      <a:cubicBezTo>
                        <a:pt x="169" y="154"/>
                        <a:pt x="168" y="161"/>
                        <a:pt x="170" y="179"/>
                      </a:cubicBezTo>
                      <a:cubicBezTo>
                        <a:pt x="172" y="197"/>
                        <a:pt x="174" y="229"/>
                        <a:pt x="178" y="243"/>
                      </a:cubicBezTo>
                      <a:cubicBezTo>
                        <a:pt x="182" y="257"/>
                        <a:pt x="198" y="252"/>
                        <a:pt x="192" y="263"/>
                      </a:cubicBezTo>
                      <a:cubicBezTo>
                        <a:pt x="186" y="274"/>
                        <a:pt x="156" y="302"/>
                        <a:pt x="144" y="311"/>
                      </a:cubicBezTo>
                      <a:cubicBezTo>
                        <a:pt x="132" y="320"/>
                        <a:pt x="126" y="319"/>
                        <a:pt x="118" y="315"/>
                      </a:cubicBezTo>
                      <a:cubicBezTo>
                        <a:pt x="110" y="311"/>
                        <a:pt x="108" y="303"/>
                        <a:pt x="98" y="287"/>
                      </a:cubicBezTo>
                      <a:cubicBezTo>
                        <a:pt x="88" y="271"/>
                        <a:pt x="63" y="236"/>
                        <a:pt x="58" y="219"/>
                      </a:cubicBezTo>
                      <a:cubicBezTo>
                        <a:pt x="53" y="202"/>
                        <a:pt x="65" y="199"/>
                        <a:pt x="66" y="183"/>
                      </a:cubicBezTo>
                      <a:cubicBezTo>
                        <a:pt x="67" y="167"/>
                        <a:pt x="69" y="142"/>
                        <a:pt x="66" y="123"/>
                      </a:cubicBezTo>
                      <a:cubicBezTo>
                        <a:pt x="63" y="104"/>
                        <a:pt x="53" y="85"/>
                        <a:pt x="48" y="71"/>
                      </a:cubicBezTo>
                      <a:cubicBezTo>
                        <a:pt x="43" y="57"/>
                        <a:pt x="42" y="47"/>
                        <a:pt x="34" y="39"/>
                      </a:cubicBezTo>
                      <a:cubicBezTo>
                        <a:pt x="26" y="31"/>
                        <a:pt x="7" y="26"/>
                        <a:pt x="0" y="2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28" name="Freeform 326"/>
                <p:cNvSpPr>
                  <a:spLocks/>
                </p:cNvSpPr>
                <p:nvPr/>
              </p:nvSpPr>
              <p:spPr bwMode="auto">
                <a:xfrm>
                  <a:off x="2133" y="2105"/>
                  <a:ext cx="87" cy="108"/>
                </a:xfrm>
                <a:custGeom>
                  <a:avLst/>
                  <a:gdLst>
                    <a:gd name="T0" fmla="*/ 66 w 100"/>
                    <a:gd name="T1" fmla="*/ 4 h 116"/>
                    <a:gd name="T2" fmla="*/ 66 w 100"/>
                    <a:gd name="T3" fmla="*/ 0 h 116"/>
                    <a:gd name="T4" fmla="*/ 87 w 100"/>
                    <a:gd name="T5" fmla="*/ 52 h 116"/>
                    <a:gd name="T6" fmla="*/ 24 w 100"/>
                    <a:gd name="T7" fmla="*/ 108 h 116"/>
                    <a:gd name="T8" fmla="*/ 0 w 100"/>
                    <a:gd name="T9" fmla="*/ 74 h 116"/>
                    <a:gd name="T10" fmla="*/ 66 w 100"/>
                    <a:gd name="T11" fmla="*/ 4 h 1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00" h="116">
                      <a:moveTo>
                        <a:pt x="76" y="4"/>
                      </a:moveTo>
                      <a:lnTo>
                        <a:pt x="76" y="0"/>
                      </a:lnTo>
                      <a:lnTo>
                        <a:pt x="100" y="56"/>
                      </a:lnTo>
                      <a:lnTo>
                        <a:pt x="28" y="116"/>
                      </a:lnTo>
                      <a:lnTo>
                        <a:pt x="0" y="80"/>
                      </a:lnTo>
                      <a:lnTo>
                        <a:pt x="76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29" name="Freeform 327"/>
                <p:cNvSpPr>
                  <a:spLocks/>
                </p:cNvSpPr>
                <p:nvPr/>
              </p:nvSpPr>
              <p:spPr bwMode="auto">
                <a:xfrm>
                  <a:off x="1709" y="1914"/>
                  <a:ext cx="193" cy="304"/>
                </a:xfrm>
                <a:custGeom>
                  <a:avLst/>
                  <a:gdLst>
                    <a:gd name="T0" fmla="*/ 192 w 222"/>
                    <a:gd name="T1" fmla="*/ 23 h 322"/>
                    <a:gd name="T2" fmla="*/ 161 w 222"/>
                    <a:gd name="T3" fmla="*/ 2 h 322"/>
                    <a:gd name="T4" fmla="*/ 105 w 222"/>
                    <a:gd name="T5" fmla="*/ 9 h 322"/>
                    <a:gd name="T6" fmla="*/ 41 w 222"/>
                    <a:gd name="T7" fmla="*/ 57 h 322"/>
                    <a:gd name="T8" fmla="*/ 30 w 222"/>
                    <a:gd name="T9" fmla="*/ 121 h 322"/>
                    <a:gd name="T10" fmla="*/ 27 w 222"/>
                    <a:gd name="T11" fmla="*/ 162 h 322"/>
                    <a:gd name="T12" fmla="*/ 20 w 222"/>
                    <a:gd name="T13" fmla="*/ 223 h 322"/>
                    <a:gd name="T14" fmla="*/ 8 w 222"/>
                    <a:gd name="T15" fmla="*/ 242 h 322"/>
                    <a:gd name="T16" fmla="*/ 67 w 222"/>
                    <a:gd name="T17" fmla="*/ 281 h 322"/>
                    <a:gd name="T18" fmla="*/ 102 w 222"/>
                    <a:gd name="T19" fmla="*/ 300 h 322"/>
                    <a:gd name="T20" fmla="*/ 109 w 222"/>
                    <a:gd name="T21" fmla="*/ 259 h 322"/>
                    <a:gd name="T22" fmla="*/ 124 w 222"/>
                    <a:gd name="T23" fmla="*/ 200 h 322"/>
                    <a:gd name="T24" fmla="*/ 126 w 222"/>
                    <a:gd name="T25" fmla="*/ 168 h 322"/>
                    <a:gd name="T26" fmla="*/ 126 w 222"/>
                    <a:gd name="T27" fmla="*/ 140 h 322"/>
                    <a:gd name="T28" fmla="*/ 136 w 222"/>
                    <a:gd name="T29" fmla="*/ 79 h 322"/>
                    <a:gd name="T30" fmla="*/ 143 w 222"/>
                    <a:gd name="T31" fmla="*/ 68 h 322"/>
                    <a:gd name="T32" fmla="*/ 157 w 222"/>
                    <a:gd name="T33" fmla="*/ 53 h 322"/>
                    <a:gd name="T34" fmla="*/ 192 w 222"/>
                    <a:gd name="T35" fmla="*/ 23 h 322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22" h="322">
                      <a:moveTo>
                        <a:pt x="221" y="24"/>
                      </a:moveTo>
                      <a:cubicBezTo>
                        <a:pt x="222" y="15"/>
                        <a:pt x="202" y="4"/>
                        <a:pt x="185" y="2"/>
                      </a:cubicBezTo>
                      <a:cubicBezTo>
                        <a:pt x="168" y="0"/>
                        <a:pt x="144" y="0"/>
                        <a:pt x="121" y="10"/>
                      </a:cubicBezTo>
                      <a:cubicBezTo>
                        <a:pt x="98" y="20"/>
                        <a:pt x="61" y="40"/>
                        <a:pt x="47" y="60"/>
                      </a:cubicBezTo>
                      <a:cubicBezTo>
                        <a:pt x="33" y="80"/>
                        <a:pt x="38" y="109"/>
                        <a:pt x="35" y="128"/>
                      </a:cubicBezTo>
                      <a:cubicBezTo>
                        <a:pt x="32" y="147"/>
                        <a:pt x="33" y="154"/>
                        <a:pt x="31" y="172"/>
                      </a:cubicBezTo>
                      <a:cubicBezTo>
                        <a:pt x="29" y="190"/>
                        <a:pt x="27" y="222"/>
                        <a:pt x="23" y="236"/>
                      </a:cubicBezTo>
                      <a:cubicBezTo>
                        <a:pt x="19" y="250"/>
                        <a:pt x="0" y="246"/>
                        <a:pt x="9" y="256"/>
                      </a:cubicBezTo>
                      <a:cubicBezTo>
                        <a:pt x="18" y="266"/>
                        <a:pt x="59" y="288"/>
                        <a:pt x="77" y="298"/>
                      </a:cubicBezTo>
                      <a:cubicBezTo>
                        <a:pt x="95" y="308"/>
                        <a:pt x="109" y="322"/>
                        <a:pt x="117" y="318"/>
                      </a:cubicBezTo>
                      <a:cubicBezTo>
                        <a:pt x="125" y="314"/>
                        <a:pt x="121" y="292"/>
                        <a:pt x="125" y="274"/>
                      </a:cubicBezTo>
                      <a:cubicBezTo>
                        <a:pt x="129" y="256"/>
                        <a:pt x="140" y="228"/>
                        <a:pt x="143" y="212"/>
                      </a:cubicBezTo>
                      <a:cubicBezTo>
                        <a:pt x="146" y="196"/>
                        <a:pt x="145" y="189"/>
                        <a:pt x="145" y="178"/>
                      </a:cubicBezTo>
                      <a:cubicBezTo>
                        <a:pt x="145" y="167"/>
                        <a:pt x="143" y="164"/>
                        <a:pt x="145" y="148"/>
                      </a:cubicBezTo>
                      <a:cubicBezTo>
                        <a:pt x="147" y="132"/>
                        <a:pt x="154" y="97"/>
                        <a:pt x="157" y="84"/>
                      </a:cubicBezTo>
                      <a:cubicBezTo>
                        <a:pt x="160" y="71"/>
                        <a:pt x="161" y="77"/>
                        <a:pt x="165" y="72"/>
                      </a:cubicBezTo>
                      <a:cubicBezTo>
                        <a:pt x="169" y="67"/>
                        <a:pt x="172" y="64"/>
                        <a:pt x="181" y="56"/>
                      </a:cubicBezTo>
                      <a:cubicBezTo>
                        <a:pt x="190" y="48"/>
                        <a:pt x="213" y="31"/>
                        <a:pt x="221" y="2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30" name="Freeform 328"/>
                <p:cNvSpPr>
                  <a:spLocks/>
                </p:cNvSpPr>
                <p:nvPr/>
              </p:nvSpPr>
              <p:spPr bwMode="auto">
                <a:xfrm>
                  <a:off x="1721" y="2112"/>
                  <a:ext cx="97" cy="98"/>
                </a:xfrm>
                <a:custGeom>
                  <a:avLst/>
                  <a:gdLst>
                    <a:gd name="T0" fmla="*/ 17 w 112"/>
                    <a:gd name="T1" fmla="*/ 0 h 104"/>
                    <a:gd name="T2" fmla="*/ 14 w 112"/>
                    <a:gd name="T3" fmla="*/ 0 h 104"/>
                    <a:gd name="T4" fmla="*/ 0 w 112"/>
                    <a:gd name="T5" fmla="*/ 41 h 104"/>
                    <a:gd name="T6" fmla="*/ 87 w 112"/>
                    <a:gd name="T7" fmla="*/ 98 h 104"/>
                    <a:gd name="T8" fmla="*/ 97 w 112"/>
                    <a:gd name="T9" fmla="*/ 60 h 104"/>
                    <a:gd name="T10" fmla="*/ 17 w 112"/>
                    <a:gd name="T11" fmla="*/ 0 h 1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12" h="104">
                      <a:moveTo>
                        <a:pt x="20" y="0"/>
                      </a:moveTo>
                      <a:lnTo>
                        <a:pt x="16" y="0"/>
                      </a:lnTo>
                      <a:lnTo>
                        <a:pt x="0" y="44"/>
                      </a:lnTo>
                      <a:lnTo>
                        <a:pt x="100" y="104"/>
                      </a:lnTo>
                      <a:lnTo>
                        <a:pt x="112" y="64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31" name="Freeform 329"/>
                <p:cNvSpPr>
                  <a:spLocks/>
                </p:cNvSpPr>
                <p:nvPr/>
              </p:nvSpPr>
              <p:spPr bwMode="auto">
                <a:xfrm>
                  <a:off x="1889" y="1886"/>
                  <a:ext cx="73" cy="90"/>
                </a:xfrm>
                <a:custGeom>
                  <a:avLst/>
                  <a:gdLst>
                    <a:gd name="T0" fmla="*/ 35 w 84"/>
                    <a:gd name="T1" fmla="*/ 0 h 96"/>
                    <a:gd name="T2" fmla="*/ 24 w 84"/>
                    <a:gd name="T3" fmla="*/ 11 h 96"/>
                    <a:gd name="T4" fmla="*/ 0 w 84"/>
                    <a:gd name="T5" fmla="*/ 26 h 96"/>
                    <a:gd name="T6" fmla="*/ 49 w 84"/>
                    <a:gd name="T7" fmla="*/ 90 h 96"/>
                    <a:gd name="T8" fmla="*/ 73 w 84"/>
                    <a:gd name="T9" fmla="*/ 56 h 96"/>
                    <a:gd name="T10" fmla="*/ 28 w 84"/>
                    <a:gd name="T11" fmla="*/ 8 h 9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4" h="96">
                      <a:moveTo>
                        <a:pt x="40" y="0"/>
                      </a:moveTo>
                      <a:cubicBezTo>
                        <a:pt x="34" y="12"/>
                        <a:pt x="43" y="12"/>
                        <a:pt x="28" y="12"/>
                      </a:cubicBezTo>
                      <a:lnTo>
                        <a:pt x="0" y="28"/>
                      </a:lnTo>
                      <a:lnTo>
                        <a:pt x="56" y="96"/>
                      </a:lnTo>
                      <a:lnTo>
                        <a:pt x="84" y="60"/>
                      </a:lnTo>
                      <a:lnTo>
                        <a:pt x="32" y="8"/>
                      </a:lnTo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32" name="Freeform 330"/>
                <p:cNvSpPr>
                  <a:spLocks/>
                </p:cNvSpPr>
                <p:nvPr/>
              </p:nvSpPr>
              <p:spPr bwMode="auto">
                <a:xfrm flipH="1">
                  <a:off x="1962" y="1886"/>
                  <a:ext cx="72" cy="90"/>
                </a:xfrm>
                <a:custGeom>
                  <a:avLst/>
                  <a:gdLst>
                    <a:gd name="T0" fmla="*/ 34 w 84"/>
                    <a:gd name="T1" fmla="*/ 0 h 96"/>
                    <a:gd name="T2" fmla="*/ 24 w 84"/>
                    <a:gd name="T3" fmla="*/ 11 h 96"/>
                    <a:gd name="T4" fmla="*/ 0 w 84"/>
                    <a:gd name="T5" fmla="*/ 26 h 96"/>
                    <a:gd name="T6" fmla="*/ 48 w 84"/>
                    <a:gd name="T7" fmla="*/ 90 h 96"/>
                    <a:gd name="T8" fmla="*/ 72 w 84"/>
                    <a:gd name="T9" fmla="*/ 56 h 96"/>
                    <a:gd name="T10" fmla="*/ 27 w 84"/>
                    <a:gd name="T11" fmla="*/ 8 h 9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4" h="96">
                      <a:moveTo>
                        <a:pt x="40" y="0"/>
                      </a:moveTo>
                      <a:cubicBezTo>
                        <a:pt x="34" y="12"/>
                        <a:pt x="43" y="12"/>
                        <a:pt x="28" y="12"/>
                      </a:cubicBezTo>
                      <a:lnTo>
                        <a:pt x="0" y="28"/>
                      </a:lnTo>
                      <a:lnTo>
                        <a:pt x="56" y="96"/>
                      </a:lnTo>
                      <a:lnTo>
                        <a:pt x="84" y="60"/>
                      </a:lnTo>
                      <a:lnTo>
                        <a:pt x="32" y="8"/>
                      </a:lnTo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33" name="Freeform 331"/>
                <p:cNvSpPr>
                  <a:spLocks/>
                </p:cNvSpPr>
                <p:nvPr/>
              </p:nvSpPr>
              <p:spPr bwMode="auto">
                <a:xfrm>
                  <a:off x="1968" y="2112"/>
                  <a:ext cx="6" cy="376"/>
                </a:xfrm>
                <a:custGeom>
                  <a:avLst/>
                  <a:gdLst>
                    <a:gd name="T0" fmla="*/ 0 w 8"/>
                    <a:gd name="T1" fmla="*/ 0 h 400"/>
                    <a:gd name="T2" fmla="*/ 6 w 8"/>
                    <a:gd name="T3" fmla="*/ 376 h 40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" h="400">
                      <a:moveTo>
                        <a:pt x="0" y="0"/>
                      </a:moveTo>
                      <a:lnTo>
                        <a:pt x="8" y="400"/>
                      </a:ln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34" name="Freeform 332"/>
                <p:cNvSpPr>
                  <a:spLocks/>
                </p:cNvSpPr>
                <p:nvPr/>
              </p:nvSpPr>
              <p:spPr bwMode="auto">
                <a:xfrm>
                  <a:off x="1964" y="1950"/>
                  <a:ext cx="1" cy="150"/>
                </a:xfrm>
                <a:custGeom>
                  <a:avLst/>
                  <a:gdLst>
                    <a:gd name="T0" fmla="*/ 0 w 1"/>
                    <a:gd name="T1" fmla="*/ 0 h 160"/>
                    <a:gd name="T2" fmla="*/ 0 w 1"/>
                    <a:gd name="T3" fmla="*/ 150 h 16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160">
                      <a:moveTo>
                        <a:pt x="0" y="0"/>
                      </a:moveTo>
                      <a:lnTo>
                        <a:pt x="0" y="160"/>
                      </a:lnTo>
                    </a:path>
                  </a:pathLst>
                </a:custGeom>
                <a:noFill/>
                <a:ln w="9525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35" name="Freeform 333" descr="Коричневый мрамор"/>
                <p:cNvSpPr>
                  <a:spLocks/>
                </p:cNvSpPr>
                <p:nvPr/>
              </p:nvSpPr>
              <p:spPr bwMode="auto">
                <a:xfrm>
                  <a:off x="1809" y="2448"/>
                  <a:ext cx="341" cy="90"/>
                </a:xfrm>
                <a:custGeom>
                  <a:avLst/>
                  <a:gdLst>
                    <a:gd name="T0" fmla="*/ 10 w 352"/>
                    <a:gd name="T1" fmla="*/ 46 h 95"/>
                    <a:gd name="T2" fmla="*/ 11 w 352"/>
                    <a:gd name="T3" fmla="*/ 81 h 95"/>
                    <a:gd name="T4" fmla="*/ 57 w 352"/>
                    <a:gd name="T5" fmla="*/ 81 h 95"/>
                    <a:gd name="T6" fmla="*/ 175 w 352"/>
                    <a:gd name="T7" fmla="*/ 83 h 95"/>
                    <a:gd name="T8" fmla="*/ 318 w 352"/>
                    <a:gd name="T9" fmla="*/ 83 h 95"/>
                    <a:gd name="T10" fmla="*/ 315 w 352"/>
                    <a:gd name="T11" fmla="*/ 41 h 95"/>
                    <a:gd name="T12" fmla="*/ 236 w 352"/>
                    <a:gd name="T13" fmla="*/ 1 h 95"/>
                    <a:gd name="T14" fmla="*/ 175 w 352"/>
                    <a:gd name="T15" fmla="*/ 38 h 95"/>
                    <a:gd name="T16" fmla="*/ 181 w 352"/>
                    <a:gd name="T17" fmla="*/ 81 h 95"/>
                    <a:gd name="T18" fmla="*/ 149 w 352"/>
                    <a:gd name="T19" fmla="*/ 32 h 95"/>
                    <a:gd name="T20" fmla="*/ 68 w 352"/>
                    <a:gd name="T21" fmla="*/ 7 h 95"/>
                    <a:gd name="T22" fmla="*/ 10 w 352"/>
                    <a:gd name="T23" fmla="*/ 46 h 9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352" h="95">
                      <a:moveTo>
                        <a:pt x="10" y="49"/>
                      </a:moveTo>
                      <a:cubicBezTo>
                        <a:pt x="0" y="62"/>
                        <a:pt x="3" y="80"/>
                        <a:pt x="11" y="86"/>
                      </a:cubicBezTo>
                      <a:cubicBezTo>
                        <a:pt x="19" y="92"/>
                        <a:pt x="31" y="86"/>
                        <a:pt x="59" y="86"/>
                      </a:cubicBezTo>
                      <a:cubicBezTo>
                        <a:pt x="87" y="86"/>
                        <a:pt x="136" y="88"/>
                        <a:pt x="181" y="88"/>
                      </a:cubicBezTo>
                      <a:cubicBezTo>
                        <a:pt x="226" y="88"/>
                        <a:pt x="304" y="95"/>
                        <a:pt x="328" y="88"/>
                      </a:cubicBezTo>
                      <a:cubicBezTo>
                        <a:pt x="352" y="81"/>
                        <a:pt x="339" y="58"/>
                        <a:pt x="325" y="43"/>
                      </a:cubicBezTo>
                      <a:cubicBezTo>
                        <a:pt x="311" y="28"/>
                        <a:pt x="268" y="2"/>
                        <a:pt x="244" y="1"/>
                      </a:cubicBezTo>
                      <a:cubicBezTo>
                        <a:pt x="220" y="0"/>
                        <a:pt x="191" y="26"/>
                        <a:pt x="181" y="40"/>
                      </a:cubicBezTo>
                      <a:cubicBezTo>
                        <a:pt x="171" y="54"/>
                        <a:pt x="191" y="86"/>
                        <a:pt x="187" y="85"/>
                      </a:cubicBezTo>
                      <a:cubicBezTo>
                        <a:pt x="183" y="84"/>
                        <a:pt x="173" y="47"/>
                        <a:pt x="154" y="34"/>
                      </a:cubicBezTo>
                      <a:cubicBezTo>
                        <a:pt x="135" y="21"/>
                        <a:pt x="94" y="4"/>
                        <a:pt x="70" y="7"/>
                      </a:cubicBezTo>
                      <a:cubicBezTo>
                        <a:pt x="46" y="10"/>
                        <a:pt x="20" y="36"/>
                        <a:pt x="10" y="49"/>
                      </a:cubicBezTo>
                      <a:close/>
                    </a:path>
                  </a:pathLst>
                </a:custGeom>
                <a:blipFill dpi="0" rotWithShape="1">
                  <a:blip r:embed="rId5"/>
                  <a:srcRect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1536" name="Group 334"/>
                <p:cNvGrpSpPr>
                  <a:grpSpLocks/>
                </p:cNvGrpSpPr>
                <p:nvPr/>
              </p:nvGrpSpPr>
              <p:grpSpPr bwMode="auto">
                <a:xfrm>
                  <a:off x="1680" y="1488"/>
                  <a:ext cx="581" cy="789"/>
                  <a:chOff x="1680" y="1488"/>
                  <a:chExt cx="581" cy="789"/>
                </a:xfrm>
              </p:grpSpPr>
              <p:sp>
                <p:nvSpPr>
                  <p:cNvPr id="30031" name="Freeform 335"/>
                  <p:cNvSpPr>
                    <a:spLocks/>
                  </p:cNvSpPr>
                  <p:nvPr/>
                </p:nvSpPr>
                <p:spPr bwMode="auto">
                  <a:xfrm>
                    <a:off x="1771" y="1488"/>
                    <a:ext cx="388" cy="287"/>
                  </a:xfrm>
                  <a:custGeom>
                    <a:avLst/>
                    <a:gdLst>
                      <a:gd name="T0" fmla="*/ 378 w 400"/>
                      <a:gd name="T1" fmla="*/ 286 h 301"/>
                      <a:gd name="T2" fmla="*/ 399 w 400"/>
                      <a:gd name="T3" fmla="*/ 220 h 301"/>
                      <a:gd name="T4" fmla="*/ 384 w 400"/>
                      <a:gd name="T5" fmla="*/ 202 h 301"/>
                      <a:gd name="T6" fmla="*/ 387 w 400"/>
                      <a:gd name="T7" fmla="*/ 166 h 301"/>
                      <a:gd name="T8" fmla="*/ 360 w 400"/>
                      <a:gd name="T9" fmla="*/ 151 h 301"/>
                      <a:gd name="T10" fmla="*/ 366 w 400"/>
                      <a:gd name="T11" fmla="*/ 121 h 301"/>
                      <a:gd name="T12" fmla="*/ 351 w 400"/>
                      <a:gd name="T13" fmla="*/ 124 h 301"/>
                      <a:gd name="T14" fmla="*/ 294 w 400"/>
                      <a:gd name="T15" fmla="*/ 67 h 301"/>
                      <a:gd name="T16" fmla="*/ 267 w 400"/>
                      <a:gd name="T17" fmla="*/ 64 h 301"/>
                      <a:gd name="T18" fmla="*/ 247 w 400"/>
                      <a:gd name="T19" fmla="*/ 53 h 301"/>
                      <a:gd name="T20" fmla="*/ 261 w 400"/>
                      <a:gd name="T21" fmla="*/ 28 h 301"/>
                      <a:gd name="T22" fmla="*/ 282 w 400"/>
                      <a:gd name="T23" fmla="*/ 31 h 301"/>
                      <a:gd name="T24" fmla="*/ 264 w 400"/>
                      <a:gd name="T25" fmla="*/ 1 h 301"/>
                      <a:gd name="T26" fmla="*/ 228 w 400"/>
                      <a:gd name="T27" fmla="*/ 40 h 301"/>
                      <a:gd name="T28" fmla="*/ 219 w 400"/>
                      <a:gd name="T29" fmla="*/ 55 h 301"/>
                      <a:gd name="T30" fmla="*/ 192 w 400"/>
                      <a:gd name="T31" fmla="*/ 10 h 301"/>
                      <a:gd name="T32" fmla="*/ 186 w 400"/>
                      <a:gd name="T33" fmla="*/ 22 h 301"/>
                      <a:gd name="T34" fmla="*/ 204 w 400"/>
                      <a:gd name="T35" fmla="*/ 55 h 301"/>
                      <a:gd name="T36" fmla="*/ 162 w 400"/>
                      <a:gd name="T37" fmla="*/ 10 h 301"/>
                      <a:gd name="T38" fmla="*/ 144 w 400"/>
                      <a:gd name="T39" fmla="*/ 16 h 301"/>
                      <a:gd name="T40" fmla="*/ 120 w 400"/>
                      <a:gd name="T41" fmla="*/ 19 h 301"/>
                      <a:gd name="T42" fmla="*/ 114 w 400"/>
                      <a:gd name="T43" fmla="*/ 34 h 301"/>
                      <a:gd name="T44" fmla="*/ 147 w 400"/>
                      <a:gd name="T45" fmla="*/ 37 h 301"/>
                      <a:gd name="T46" fmla="*/ 159 w 400"/>
                      <a:gd name="T47" fmla="*/ 58 h 301"/>
                      <a:gd name="T48" fmla="*/ 126 w 400"/>
                      <a:gd name="T49" fmla="*/ 55 h 301"/>
                      <a:gd name="T50" fmla="*/ 114 w 400"/>
                      <a:gd name="T51" fmla="*/ 73 h 301"/>
                      <a:gd name="T52" fmla="*/ 93 w 400"/>
                      <a:gd name="T53" fmla="*/ 79 h 301"/>
                      <a:gd name="T54" fmla="*/ 72 w 400"/>
                      <a:gd name="T55" fmla="*/ 94 h 301"/>
                      <a:gd name="T56" fmla="*/ 54 w 400"/>
                      <a:gd name="T57" fmla="*/ 106 h 301"/>
                      <a:gd name="T58" fmla="*/ 60 w 400"/>
                      <a:gd name="T59" fmla="*/ 124 h 301"/>
                      <a:gd name="T60" fmla="*/ 45 w 400"/>
                      <a:gd name="T61" fmla="*/ 142 h 301"/>
                      <a:gd name="T62" fmla="*/ 27 w 400"/>
                      <a:gd name="T63" fmla="*/ 154 h 301"/>
                      <a:gd name="T64" fmla="*/ 12 w 400"/>
                      <a:gd name="T65" fmla="*/ 214 h 301"/>
                      <a:gd name="T66" fmla="*/ 3 w 400"/>
                      <a:gd name="T67" fmla="*/ 274 h 301"/>
                      <a:gd name="T68" fmla="*/ 33 w 400"/>
                      <a:gd name="T69" fmla="*/ 301 h 3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400" h="301">
                        <a:moveTo>
                          <a:pt x="378" y="286"/>
                        </a:moveTo>
                        <a:cubicBezTo>
                          <a:pt x="381" y="275"/>
                          <a:pt x="398" y="234"/>
                          <a:pt x="399" y="220"/>
                        </a:cubicBezTo>
                        <a:cubicBezTo>
                          <a:pt x="400" y="206"/>
                          <a:pt x="386" y="211"/>
                          <a:pt x="384" y="202"/>
                        </a:cubicBezTo>
                        <a:cubicBezTo>
                          <a:pt x="382" y="193"/>
                          <a:pt x="391" y="174"/>
                          <a:pt x="387" y="166"/>
                        </a:cubicBezTo>
                        <a:cubicBezTo>
                          <a:pt x="383" y="158"/>
                          <a:pt x="363" y="158"/>
                          <a:pt x="360" y="151"/>
                        </a:cubicBezTo>
                        <a:cubicBezTo>
                          <a:pt x="357" y="144"/>
                          <a:pt x="367" y="125"/>
                          <a:pt x="366" y="121"/>
                        </a:cubicBezTo>
                        <a:cubicBezTo>
                          <a:pt x="365" y="117"/>
                          <a:pt x="363" y="133"/>
                          <a:pt x="351" y="124"/>
                        </a:cubicBezTo>
                        <a:cubicBezTo>
                          <a:pt x="339" y="115"/>
                          <a:pt x="308" y="77"/>
                          <a:pt x="294" y="67"/>
                        </a:cubicBezTo>
                        <a:cubicBezTo>
                          <a:pt x="280" y="57"/>
                          <a:pt x="275" y="66"/>
                          <a:pt x="267" y="64"/>
                        </a:cubicBezTo>
                        <a:cubicBezTo>
                          <a:pt x="259" y="62"/>
                          <a:pt x="248" y="59"/>
                          <a:pt x="247" y="53"/>
                        </a:cubicBezTo>
                        <a:cubicBezTo>
                          <a:pt x="246" y="47"/>
                          <a:pt x="255" y="32"/>
                          <a:pt x="261" y="28"/>
                        </a:cubicBezTo>
                        <a:cubicBezTo>
                          <a:pt x="267" y="24"/>
                          <a:pt x="282" y="35"/>
                          <a:pt x="282" y="31"/>
                        </a:cubicBezTo>
                        <a:cubicBezTo>
                          <a:pt x="282" y="27"/>
                          <a:pt x="273" y="0"/>
                          <a:pt x="264" y="1"/>
                        </a:cubicBezTo>
                        <a:cubicBezTo>
                          <a:pt x="255" y="2"/>
                          <a:pt x="235" y="31"/>
                          <a:pt x="228" y="40"/>
                        </a:cubicBezTo>
                        <a:cubicBezTo>
                          <a:pt x="221" y="49"/>
                          <a:pt x="225" y="60"/>
                          <a:pt x="219" y="55"/>
                        </a:cubicBezTo>
                        <a:cubicBezTo>
                          <a:pt x="213" y="50"/>
                          <a:pt x="197" y="15"/>
                          <a:pt x="192" y="10"/>
                        </a:cubicBezTo>
                        <a:cubicBezTo>
                          <a:pt x="187" y="5"/>
                          <a:pt x="184" y="15"/>
                          <a:pt x="186" y="22"/>
                        </a:cubicBezTo>
                        <a:cubicBezTo>
                          <a:pt x="188" y="29"/>
                          <a:pt x="208" y="57"/>
                          <a:pt x="204" y="55"/>
                        </a:cubicBezTo>
                        <a:cubicBezTo>
                          <a:pt x="200" y="53"/>
                          <a:pt x="172" y="17"/>
                          <a:pt x="162" y="10"/>
                        </a:cubicBezTo>
                        <a:cubicBezTo>
                          <a:pt x="152" y="3"/>
                          <a:pt x="151" y="15"/>
                          <a:pt x="144" y="16"/>
                        </a:cubicBezTo>
                        <a:cubicBezTo>
                          <a:pt x="137" y="17"/>
                          <a:pt x="125" y="16"/>
                          <a:pt x="120" y="19"/>
                        </a:cubicBezTo>
                        <a:cubicBezTo>
                          <a:pt x="115" y="22"/>
                          <a:pt x="110" y="31"/>
                          <a:pt x="114" y="34"/>
                        </a:cubicBezTo>
                        <a:cubicBezTo>
                          <a:pt x="118" y="37"/>
                          <a:pt x="140" y="33"/>
                          <a:pt x="147" y="37"/>
                        </a:cubicBezTo>
                        <a:cubicBezTo>
                          <a:pt x="154" y="41"/>
                          <a:pt x="163" y="55"/>
                          <a:pt x="159" y="58"/>
                        </a:cubicBezTo>
                        <a:cubicBezTo>
                          <a:pt x="155" y="61"/>
                          <a:pt x="133" y="53"/>
                          <a:pt x="126" y="55"/>
                        </a:cubicBezTo>
                        <a:cubicBezTo>
                          <a:pt x="119" y="57"/>
                          <a:pt x="119" y="69"/>
                          <a:pt x="114" y="73"/>
                        </a:cubicBezTo>
                        <a:cubicBezTo>
                          <a:pt x="109" y="77"/>
                          <a:pt x="100" y="76"/>
                          <a:pt x="93" y="79"/>
                        </a:cubicBezTo>
                        <a:cubicBezTo>
                          <a:pt x="86" y="82"/>
                          <a:pt x="79" y="89"/>
                          <a:pt x="72" y="94"/>
                        </a:cubicBezTo>
                        <a:cubicBezTo>
                          <a:pt x="65" y="99"/>
                          <a:pt x="56" y="101"/>
                          <a:pt x="54" y="106"/>
                        </a:cubicBezTo>
                        <a:cubicBezTo>
                          <a:pt x="52" y="111"/>
                          <a:pt x="61" y="118"/>
                          <a:pt x="60" y="124"/>
                        </a:cubicBezTo>
                        <a:cubicBezTo>
                          <a:pt x="59" y="130"/>
                          <a:pt x="51" y="137"/>
                          <a:pt x="45" y="142"/>
                        </a:cubicBezTo>
                        <a:cubicBezTo>
                          <a:pt x="39" y="147"/>
                          <a:pt x="33" y="142"/>
                          <a:pt x="27" y="154"/>
                        </a:cubicBezTo>
                        <a:cubicBezTo>
                          <a:pt x="21" y="166"/>
                          <a:pt x="16" y="194"/>
                          <a:pt x="12" y="214"/>
                        </a:cubicBezTo>
                        <a:cubicBezTo>
                          <a:pt x="8" y="234"/>
                          <a:pt x="0" y="260"/>
                          <a:pt x="3" y="274"/>
                        </a:cubicBezTo>
                        <a:cubicBezTo>
                          <a:pt x="6" y="288"/>
                          <a:pt x="27" y="295"/>
                          <a:pt x="33" y="301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chemeClr val="bg2"/>
                      </a:gs>
                      <a:gs pos="50000">
                        <a:srgbClr val="333333"/>
                      </a:gs>
                      <a:gs pos="100000">
                        <a:schemeClr val="bg2"/>
                      </a:gs>
                    </a:gsLst>
                    <a:lin ang="18900000" scaled="1"/>
                  </a:gradFill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538" name="Freeform 336"/>
                  <p:cNvSpPr>
                    <a:spLocks/>
                  </p:cNvSpPr>
                  <p:nvPr/>
                </p:nvSpPr>
                <p:spPr bwMode="auto">
                  <a:xfrm>
                    <a:off x="2159" y="2166"/>
                    <a:ext cx="102" cy="111"/>
                  </a:xfrm>
                  <a:custGeom>
                    <a:avLst/>
                    <a:gdLst>
                      <a:gd name="T0" fmla="*/ 54 w 105"/>
                      <a:gd name="T1" fmla="*/ 0 h 117"/>
                      <a:gd name="T2" fmla="*/ 92 w 105"/>
                      <a:gd name="T3" fmla="*/ 31 h 117"/>
                      <a:gd name="T4" fmla="*/ 98 w 105"/>
                      <a:gd name="T5" fmla="*/ 77 h 117"/>
                      <a:gd name="T6" fmla="*/ 66 w 105"/>
                      <a:gd name="T7" fmla="*/ 91 h 117"/>
                      <a:gd name="T8" fmla="*/ 37 w 105"/>
                      <a:gd name="T9" fmla="*/ 108 h 117"/>
                      <a:gd name="T10" fmla="*/ 5 w 105"/>
                      <a:gd name="T11" fmla="*/ 71 h 117"/>
                      <a:gd name="T12" fmla="*/ 5 w 105"/>
                      <a:gd name="T13" fmla="*/ 46 h 11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05" h="117">
                        <a:moveTo>
                          <a:pt x="56" y="0"/>
                        </a:moveTo>
                        <a:cubicBezTo>
                          <a:pt x="62" y="5"/>
                          <a:pt x="87" y="20"/>
                          <a:pt x="95" y="33"/>
                        </a:cubicBezTo>
                        <a:cubicBezTo>
                          <a:pt x="103" y="46"/>
                          <a:pt x="105" y="70"/>
                          <a:pt x="101" y="81"/>
                        </a:cubicBezTo>
                        <a:cubicBezTo>
                          <a:pt x="97" y="92"/>
                          <a:pt x="78" y="91"/>
                          <a:pt x="68" y="96"/>
                        </a:cubicBezTo>
                        <a:cubicBezTo>
                          <a:pt x="58" y="101"/>
                          <a:pt x="48" y="117"/>
                          <a:pt x="38" y="114"/>
                        </a:cubicBezTo>
                        <a:cubicBezTo>
                          <a:pt x="28" y="111"/>
                          <a:pt x="10" y="86"/>
                          <a:pt x="5" y="75"/>
                        </a:cubicBezTo>
                        <a:cubicBezTo>
                          <a:pt x="0" y="64"/>
                          <a:pt x="5" y="54"/>
                          <a:pt x="5" y="48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FF9F3F"/>
                      </a:gs>
                      <a:gs pos="100000">
                        <a:srgbClr val="FFAE5D"/>
                      </a:gs>
                    </a:gsLst>
                    <a:path path="rect">
                      <a:fillToRect l="50000" t="50000" r="50000" b="50000"/>
                    </a:path>
                  </a:gradFill>
                  <a:ln w="6350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539" name="Freeform 337"/>
                  <p:cNvSpPr>
                    <a:spLocks/>
                  </p:cNvSpPr>
                  <p:nvPr/>
                </p:nvSpPr>
                <p:spPr bwMode="auto">
                  <a:xfrm flipH="1">
                    <a:off x="1680" y="2164"/>
                    <a:ext cx="102" cy="111"/>
                  </a:xfrm>
                  <a:custGeom>
                    <a:avLst/>
                    <a:gdLst>
                      <a:gd name="T0" fmla="*/ 54 w 105"/>
                      <a:gd name="T1" fmla="*/ 0 h 117"/>
                      <a:gd name="T2" fmla="*/ 92 w 105"/>
                      <a:gd name="T3" fmla="*/ 31 h 117"/>
                      <a:gd name="T4" fmla="*/ 98 w 105"/>
                      <a:gd name="T5" fmla="*/ 77 h 117"/>
                      <a:gd name="T6" fmla="*/ 66 w 105"/>
                      <a:gd name="T7" fmla="*/ 91 h 117"/>
                      <a:gd name="T8" fmla="*/ 37 w 105"/>
                      <a:gd name="T9" fmla="*/ 108 h 117"/>
                      <a:gd name="T10" fmla="*/ 5 w 105"/>
                      <a:gd name="T11" fmla="*/ 71 h 117"/>
                      <a:gd name="T12" fmla="*/ 5 w 105"/>
                      <a:gd name="T13" fmla="*/ 46 h 11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05" h="117">
                        <a:moveTo>
                          <a:pt x="56" y="0"/>
                        </a:moveTo>
                        <a:cubicBezTo>
                          <a:pt x="62" y="5"/>
                          <a:pt x="87" y="20"/>
                          <a:pt x="95" y="33"/>
                        </a:cubicBezTo>
                        <a:cubicBezTo>
                          <a:pt x="103" y="46"/>
                          <a:pt x="105" y="70"/>
                          <a:pt x="101" y="81"/>
                        </a:cubicBezTo>
                        <a:cubicBezTo>
                          <a:pt x="97" y="92"/>
                          <a:pt x="78" y="91"/>
                          <a:pt x="68" y="96"/>
                        </a:cubicBezTo>
                        <a:cubicBezTo>
                          <a:pt x="58" y="101"/>
                          <a:pt x="48" y="117"/>
                          <a:pt x="38" y="114"/>
                        </a:cubicBezTo>
                        <a:cubicBezTo>
                          <a:pt x="28" y="111"/>
                          <a:pt x="10" y="86"/>
                          <a:pt x="5" y="75"/>
                        </a:cubicBezTo>
                        <a:cubicBezTo>
                          <a:pt x="0" y="64"/>
                          <a:pt x="5" y="54"/>
                          <a:pt x="5" y="48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FF9F3F"/>
                      </a:gs>
                      <a:gs pos="100000">
                        <a:srgbClr val="FFAE5D"/>
                      </a:gs>
                    </a:gsLst>
                    <a:path path="rect">
                      <a:fillToRect l="50000" t="50000" r="50000" b="50000"/>
                    </a:path>
                  </a:gradFill>
                  <a:ln w="6350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540" name="Freeform 338"/>
                  <p:cNvSpPr>
                    <a:spLocks/>
                  </p:cNvSpPr>
                  <p:nvPr/>
                </p:nvSpPr>
                <p:spPr bwMode="auto">
                  <a:xfrm>
                    <a:off x="1804" y="1590"/>
                    <a:ext cx="333" cy="347"/>
                  </a:xfrm>
                  <a:custGeom>
                    <a:avLst/>
                    <a:gdLst>
                      <a:gd name="T0" fmla="*/ 0 w 344"/>
                      <a:gd name="T1" fmla="*/ 184 h 365"/>
                      <a:gd name="T2" fmla="*/ 6 w 344"/>
                      <a:gd name="T3" fmla="*/ 199 h 365"/>
                      <a:gd name="T4" fmla="*/ 35 w 344"/>
                      <a:gd name="T5" fmla="*/ 253 h 365"/>
                      <a:gd name="T6" fmla="*/ 84 w 344"/>
                      <a:gd name="T7" fmla="*/ 293 h 365"/>
                      <a:gd name="T8" fmla="*/ 134 w 344"/>
                      <a:gd name="T9" fmla="*/ 304 h 365"/>
                      <a:gd name="T10" fmla="*/ 139 w 344"/>
                      <a:gd name="T11" fmla="*/ 327 h 365"/>
                      <a:gd name="T12" fmla="*/ 160 w 344"/>
                      <a:gd name="T13" fmla="*/ 347 h 365"/>
                      <a:gd name="T14" fmla="*/ 186 w 344"/>
                      <a:gd name="T15" fmla="*/ 324 h 365"/>
                      <a:gd name="T16" fmla="*/ 200 w 344"/>
                      <a:gd name="T17" fmla="*/ 301 h 365"/>
                      <a:gd name="T18" fmla="*/ 247 w 344"/>
                      <a:gd name="T19" fmla="*/ 293 h 365"/>
                      <a:gd name="T20" fmla="*/ 293 w 344"/>
                      <a:gd name="T21" fmla="*/ 261 h 365"/>
                      <a:gd name="T22" fmla="*/ 331 w 344"/>
                      <a:gd name="T23" fmla="*/ 170 h 365"/>
                      <a:gd name="T24" fmla="*/ 279 w 344"/>
                      <a:gd name="T25" fmla="*/ 93 h 365"/>
                      <a:gd name="T26" fmla="*/ 248 w 344"/>
                      <a:gd name="T27" fmla="*/ 26 h 365"/>
                      <a:gd name="T28" fmla="*/ 201 w 344"/>
                      <a:gd name="T29" fmla="*/ 71 h 365"/>
                      <a:gd name="T30" fmla="*/ 192 w 344"/>
                      <a:gd name="T31" fmla="*/ 53 h 365"/>
                      <a:gd name="T32" fmla="*/ 177 w 344"/>
                      <a:gd name="T33" fmla="*/ 50 h 365"/>
                      <a:gd name="T34" fmla="*/ 108 w 344"/>
                      <a:gd name="T35" fmla="*/ 71 h 365"/>
                      <a:gd name="T36" fmla="*/ 122 w 344"/>
                      <a:gd name="T37" fmla="*/ 39 h 365"/>
                      <a:gd name="T38" fmla="*/ 110 w 344"/>
                      <a:gd name="T39" fmla="*/ 10 h 365"/>
                      <a:gd name="T40" fmla="*/ 52 w 344"/>
                      <a:gd name="T41" fmla="*/ 105 h 365"/>
                      <a:gd name="T42" fmla="*/ 58 w 344"/>
                      <a:gd name="T43" fmla="*/ 130 h 365"/>
                      <a:gd name="T44" fmla="*/ 52 w 344"/>
                      <a:gd name="T45" fmla="*/ 153 h 365"/>
                      <a:gd name="T46" fmla="*/ 35 w 344"/>
                      <a:gd name="T47" fmla="*/ 147 h 365"/>
                      <a:gd name="T48" fmla="*/ 32 w 344"/>
                      <a:gd name="T49" fmla="*/ 113 h 365"/>
                      <a:gd name="T50" fmla="*/ 12 w 344"/>
                      <a:gd name="T51" fmla="*/ 145 h 365"/>
                      <a:gd name="T52" fmla="*/ 12 w 344"/>
                      <a:gd name="T53" fmla="*/ 164 h 365"/>
                      <a:gd name="T54" fmla="*/ 9 w 344"/>
                      <a:gd name="T55" fmla="*/ 176 h 365"/>
                      <a:gd name="T56" fmla="*/ 0 w 344"/>
                      <a:gd name="T57" fmla="*/ 184 h 365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344" h="365">
                        <a:moveTo>
                          <a:pt x="0" y="194"/>
                        </a:moveTo>
                        <a:cubicBezTo>
                          <a:pt x="0" y="198"/>
                          <a:pt x="0" y="197"/>
                          <a:pt x="6" y="209"/>
                        </a:cubicBezTo>
                        <a:cubicBezTo>
                          <a:pt x="12" y="221"/>
                          <a:pt x="23" y="250"/>
                          <a:pt x="36" y="266"/>
                        </a:cubicBezTo>
                        <a:cubicBezTo>
                          <a:pt x="49" y="282"/>
                          <a:pt x="70" y="299"/>
                          <a:pt x="87" y="308"/>
                        </a:cubicBezTo>
                        <a:cubicBezTo>
                          <a:pt x="104" y="317"/>
                          <a:pt x="129" y="314"/>
                          <a:pt x="138" y="320"/>
                        </a:cubicBezTo>
                        <a:cubicBezTo>
                          <a:pt x="147" y="326"/>
                          <a:pt x="140" y="337"/>
                          <a:pt x="144" y="344"/>
                        </a:cubicBezTo>
                        <a:cubicBezTo>
                          <a:pt x="148" y="351"/>
                          <a:pt x="157" y="365"/>
                          <a:pt x="165" y="365"/>
                        </a:cubicBezTo>
                        <a:cubicBezTo>
                          <a:pt x="173" y="365"/>
                          <a:pt x="185" y="349"/>
                          <a:pt x="192" y="341"/>
                        </a:cubicBezTo>
                        <a:cubicBezTo>
                          <a:pt x="199" y="333"/>
                          <a:pt x="197" y="322"/>
                          <a:pt x="207" y="317"/>
                        </a:cubicBezTo>
                        <a:cubicBezTo>
                          <a:pt x="217" y="312"/>
                          <a:pt x="239" y="315"/>
                          <a:pt x="255" y="308"/>
                        </a:cubicBezTo>
                        <a:cubicBezTo>
                          <a:pt x="271" y="301"/>
                          <a:pt x="289" y="296"/>
                          <a:pt x="303" y="275"/>
                        </a:cubicBezTo>
                        <a:cubicBezTo>
                          <a:pt x="317" y="254"/>
                          <a:pt x="344" y="208"/>
                          <a:pt x="342" y="179"/>
                        </a:cubicBezTo>
                        <a:cubicBezTo>
                          <a:pt x="340" y="150"/>
                          <a:pt x="302" y="123"/>
                          <a:pt x="288" y="98"/>
                        </a:cubicBezTo>
                        <a:cubicBezTo>
                          <a:pt x="274" y="73"/>
                          <a:pt x="269" y="31"/>
                          <a:pt x="256" y="27"/>
                        </a:cubicBezTo>
                        <a:cubicBezTo>
                          <a:pt x="243" y="23"/>
                          <a:pt x="218" y="70"/>
                          <a:pt x="208" y="75"/>
                        </a:cubicBezTo>
                        <a:cubicBezTo>
                          <a:pt x="198" y="80"/>
                          <a:pt x="202" y="60"/>
                          <a:pt x="198" y="56"/>
                        </a:cubicBezTo>
                        <a:cubicBezTo>
                          <a:pt x="194" y="52"/>
                          <a:pt x="197" y="50"/>
                          <a:pt x="183" y="53"/>
                        </a:cubicBezTo>
                        <a:cubicBezTo>
                          <a:pt x="169" y="56"/>
                          <a:pt x="121" y="77"/>
                          <a:pt x="112" y="75"/>
                        </a:cubicBezTo>
                        <a:cubicBezTo>
                          <a:pt x="103" y="73"/>
                          <a:pt x="126" y="52"/>
                          <a:pt x="126" y="41"/>
                        </a:cubicBezTo>
                        <a:cubicBezTo>
                          <a:pt x="126" y="30"/>
                          <a:pt x="126" y="0"/>
                          <a:pt x="114" y="11"/>
                        </a:cubicBezTo>
                        <a:cubicBezTo>
                          <a:pt x="102" y="22"/>
                          <a:pt x="63" y="89"/>
                          <a:pt x="54" y="110"/>
                        </a:cubicBezTo>
                        <a:cubicBezTo>
                          <a:pt x="45" y="131"/>
                          <a:pt x="60" y="129"/>
                          <a:pt x="60" y="137"/>
                        </a:cubicBezTo>
                        <a:cubicBezTo>
                          <a:pt x="60" y="145"/>
                          <a:pt x="58" y="158"/>
                          <a:pt x="54" y="161"/>
                        </a:cubicBezTo>
                        <a:cubicBezTo>
                          <a:pt x="50" y="164"/>
                          <a:pt x="39" y="162"/>
                          <a:pt x="36" y="155"/>
                        </a:cubicBezTo>
                        <a:cubicBezTo>
                          <a:pt x="33" y="148"/>
                          <a:pt x="37" y="119"/>
                          <a:pt x="33" y="119"/>
                        </a:cubicBezTo>
                        <a:cubicBezTo>
                          <a:pt x="29" y="119"/>
                          <a:pt x="16" y="143"/>
                          <a:pt x="12" y="152"/>
                        </a:cubicBezTo>
                        <a:cubicBezTo>
                          <a:pt x="8" y="161"/>
                          <a:pt x="12" y="168"/>
                          <a:pt x="12" y="173"/>
                        </a:cubicBezTo>
                        <a:cubicBezTo>
                          <a:pt x="12" y="178"/>
                          <a:pt x="11" y="182"/>
                          <a:pt x="9" y="185"/>
                        </a:cubicBezTo>
                        <a:cubicBezTo>
                          <a:pt x="7" y="188"/>
                          <a:pt x="0" y="190"/>
                          <a:pt x="0" y="194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1"/>
                      </a:gs>
                      <a:gs pos="100000">
                        <a:srgbClr val="FFC993"/>
                      </a:gs>
                    </a:gsLst>
                    <a:path path="rect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541" name="Freeform 339"/>
                  <p:cNvSpPr>
                    <a:spLocks/>
                  </p:cNvSpPr>
                  <p:nvPr/>
                </p:nvSpPr>
                <p:spPr bwMode="auto">
                  <a:xfrm>
                    <a:off x="1923" y="1823"/>
                    <a:ext cx="110" cy="31"/>
                  </a:xfrm>
                  <a:custGeom>
                    <a:avLst/>
                    <a:gdLst>
                      <a:gd name="T0" fmla="*/ 0 w 114"/>
                      <a:gd name="T1" fmla="*/ 0 h 32"/>
                      <a:gd name="T2" fmla="*/ 38 w 114"/>
                      <a:gd name="T3" fmla="*/ 26 h 32"/>
                      <a:gd name="T4" fmla="*/ 58 w 114"/>
                      <a:gd name="T5" fmla="*/ 29 h 32"/>
                      <a:gd name="T6" fmla="*/ 78 w 114"/>
                      <a:gd name="T7" fmla="*/ 26 h 32"/>
                      <a:gd name="T8" fmla="*/ 110 w 114"/>
                      <a:gd name="T9" fmla="*/ 3 h 3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14" h="32">
                        <a:moveTo>
                          <a:pt x="0" y="0"/>
                        </a:moveTo>
                        <a:cubicBezTo>
                          <a:pt x="7" y="4"/>
                          <a:pt x="29" y="22"/>
                          <a:pt x="39" y="27"/>
                        </a:cubicBezTo>
                        <a:cubicBezTo>
                          <a:pt x="49" y="32"/>
                          <a:pt x="53" y="30"/>
                          <a:pt x="60" y="30"/>
                        </a:cubicBezTo>
                        <a:cubicBezTo>
                          <a:pt x="67" y="30"/>
                          <a:pt x="72" y="32"/>
                          <a:pt x="81" y="27"/>
                        </a:cubicBezTo>
                        <a:cubicBezTo>
                          <a:pt x="90" y="22"/>
                          <a:pt x="107" y="8"/>
                          <a:pt x="114" y="3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D20000"/>
                    </a:solidFill>
                    <a:round/>
                    <a:headEnd type="none" w="med" len="med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542" name="Freeform 340"/>
                  <p:cNvSpPr>
                    <a:spLocks/>
                  </p:cNvSpPr>
                  <p:nvPr/>
                </p:nvSpPr>
                <p:spPr bwMode="auto">
                  <a:xfrm>
                    <a:off x="1959" y="1835"/>
                    <a:ext cx="46" cy="9"/>
                  </a:xfrm>
                  <a:custGeom>
                    <a:avLst/>
                    <a:gdLst>
                      <a:gd name="T0" fmla="*/ 0 w 48"/>
                      <a:gd name="T1" fmla="*/ 9 h 10"/>
                      <a:gd name="T2" fmla="*/ 11 w 48"/>
                      <a:gd name="T3" fmla="*/ 0 h 10"/>
                      <a:gd name="T4" fmla="*/ 22 w 48"/>
                      <a:gd name="T5" fmla="*/ 8 h 10"/>
                      <a:gd name="T6" fmla="*/ 36 w 48"/>
                      <a:gd name="T7" fmla="*/ 0 h 10"/>
                      <a:gd name="T8" fmla="*/ 46 w 48"/>
                      <a:gd name="T9" fmla="*/ 9 h 1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8" h="10">
                        <a:moveTo>
                          <a:pt x="0" y="10"/>
                        </a:moveTo>
                        <a:cubicBezTo>
                          <a:pt x="2" y="8"/>
                          <a:pt x="7" y="0"/>
                          <a:pt x="11" y="0"/>
                        </a:cubicBezTo>
                        <a:cubicBezTo>
                          <a:pt x="15" y="0"/>
                          <a:pt x="19" y="9"/>
                          <a:pt x="23" y="9"/>
                        </a:cubicBezTo>
                        <a:cubicBezTo>
                          <a:pt x="27" y="9"/>
                          <a:pt x="34" y="0"/>
                          <a:pt x="38" y="0"/>
                        </a:cubicBezTo>
                        <a:cubicBezTo>
                          <a:pt x="42" y="0"/>
                          <a:pt x="46" y="8"/>
                          <a:pt x="48" y="10"/>
                        </a:cubicBezTo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543" name="Freeform 341"/>
                  <p:cNvSpPr>
                    <a:spLocks/>
                  </p:cNvSpPr>
                  <p:nvPr/>
                </p:nvSpPr>
                <p:spPr bwMode="auto">
                  <a:xfrm>
                    <a:off x="1906" y="1711"/>
                    <a:ext cx="61" cy="26"/>
                  </a:xfrm>
                  <a:custGeom>
                    <a:avLst/>
                    <a:gdLst>
                      <a:gd name="T0" fmla="*/ 61 w 63"/>
                      <a:gd name="T1" fmla="*/ 15 h 28"/>
                      <a:gd name="T2" fmla="*/ 32 w 63"/>
                      <a:gd name="T3" fmla="*/ 4 h 28"/>
                      <a:gd name="T4" fmla="*/ 23 w 63"/>
                      <a:gd name="T5" fmla="*/ 4 h 28"/>
                      <a:gd name="T6" fmla="*/ 0 w 63"/>
                      <a:gd name="T7" fmla="*/ 26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63" h="28">
                        <a:moveTo>
                          <a:pt x="63" y="16"/>
                        </a:moveTo>
                        <a:cubicBezTo>
                          <a:pt x="58" y="14"/>
                          <a:pt x="39" y="6"/>
                          <a:pt x="33" y="4"/>
                        </a:cubicBezTo>
                        <a:cubicBezTo>
                          <a:pt x="27" y="2"/>
                          <a:pt x="29" y="0"/>
                          <a:pt x="24" y="4"/>
                        </a:cubicBezTo>
                        <a:cubicBezTo>
                          <a:pt x="19" y="8"/>
                          <a:pt x="5" y="23"/>
                          <a:pt x="0" y="2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544" name="Freeform 342"/>
                  <p:cNvSpPr>
                    <a:spLocks/>
                  </p:cNvSpPr>
                  <p:nvPr/>
                </p:nvSpPr>
                <p:spPr bwMode="auto">
                  <a:xfrm>
                    <a:off x="1926" y="1740"/>
                    <a:ext cx="26" cy="26"/>
                  </a:xfrm>
                  <a:custGeom>
                    <a:avLst/>
                    <a:gdLst>
                      <a:gd name="T0" fmla="*/ 26 w 27"/>
                      <a:gd name="T1" fmla="*/ 12 h 27"/>
                      <a:gd name="T2" fmla="*/ 12 w 27"/>
                      <a:gd name="T3" fmla="*/ 0 h 27"/>
                      <a:gd name="T4" fmla="*/ 0 w 27"/>
                      <a:gd name="T5" fmla="*/ 14 h 27"/>
                      <a:gd name="T6" fmla="*/ 14 w 27"/>
                      <a:gd name="T7" fmla="*/ 26 h 27"/>
                      <a:gd name="T8" fmla="*/ 26 w 27"/>
                      <a:gd name="T9" fmla="*/ 12 h 2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7" h="27">
                        <a:moveTo>
                          <a:pt x="27" y="12"/>
                        </a:moveTo>
                        <a:cubicBezTo>
                          <a:pt x="27" y="8"/>
                          <a:pt x="16" y="0"/>
                          <a:pt x="12" y="0"/>
                        </a:cubicBezTo>
                        <a:cubicBezTo>
                          <a:pt x="8" y="0"/>
                          <a:pt x="0" y="11"/>
                          <a:pt x="0" y="15"/>
                        </a:cubicBezTo>
                        <a:cubicBezTo>
                          <a:pt x="0" y="19"/>
                          <a:pt x="11" y="27"/>
                          <a:pt x="15" y="27"/>
                        </a:cubicBezTo>
                        <a:cubicBezTo>
                          <a:pt x="19" y="27"/>
                          <a:pt x="27" y="16"/>
                          <a:pt x="27" y="1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545" name="Freeform 343"/>
                  <p:cNvSpPr>
                    <a:spLocks/>
                  </p:cNvSpPr>
                  <p:nvPr/>
                </p:nvSpPr>
                <p:spPr bwMode="auto">
                  <a:xfrm>
                    <a:off x="1905" y="1719"/>
                    <a:ext cx="62" cy="35"/>
                  </a:xfrm>
                  <a:custGeom>
                    <a:avLst/>
                    <a:gdLst>
                      <a:gd name="T0" fmla="*/ 4 w 64"/>
                      <a:gd name="T1" fmla="*/ 30 h 36"/>
                      <a:gd name="T2" fmla="*/ 4 w 64"/>
                      <a:gd name="T3" fmla="*/ 21 h 36"/>
                      <a:gd name="T4" fmla="*/ 30 w 64"/>
                      <a:gd name="T5" fmla="*/ 1 h 36"/>
                      <a:gd name="T6" fmla="*/ 59 w 64"/>
                      <a:gd name="T7" fmla="*/ 13 h 36"/>
                      <a:gd name="T8" fmla="*/ 50 w 64"/>
                      <a:gd name="T9" fmla="*/ 30 h 36"/>
                      <a:gd name="T10" fmla="*/ 33 w 64"/>
                      <a:gd name="T11" fmla="*/ 18 h 36"/>
                      <a:gd name="T12" fmla="*/ 13 w 64"/>
                      <a:gd name="T13" fmla="*/ 33 h 36"/>
                      <a:gd name="T14" fmla="*/ 4 w 64"/>
                      <a:gd name="T15" fmla="*/ 30 h 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64" h="36">
                        <a:moveTo>
                          <a:pt x="4" y="31"/>
                        </a:moveTo>
                        <a:cubicBezTo>
                          <a:pt x="3" y="29"/>
                          <a:pt x="0" y="27"/>
                          <a:pt x="4" y="22"/>
                        </a:cubicBezTo>
                        <a:cubicBezTo>
                          <a:pt x="8" y="17"/>
                          <a:pt x="22" y="2"/>
                          <a:pt x="31" y="1"/>
                        </a:cubicBezTo>
                        <a:cubicBezTo>
                          <a:pt x="40" y="0"/>
                          <a:pt x="58" y="8"/>
                          <a:pt x="61" y="13"/>
                        </a:cubicBezTo>
                        <a:cubicBezTo>
                          <a:pt x="64" y="18"/>
                          <a:pt x="56" y="30"/>
                          <a:pt x="52" y="31"/>
                        </a:cubicBezTo>
                        <a:cubicBezTo>
                          <a:pt x="48" y="32"/>
                          <a:pt x="40" y="19"/>
                          <a:pt x="34" y="19"/>
                        </a:cubicBezTo>
                        <a:cubicBezTo>
                          <a:pt x="28" y="19"/>
                          <a:pt x="18" y="32"/>
                          <a:pt x="13" y="34"/>
                        </a:cubicBezTo>
                        <a:cubicBezTo>
                          <a:pt x="8" y="36"/>
                          <a:pt x="4" y="34"/>
                          <a:pt x="4" y="3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175" cmpd="sng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546" name="Freeform 344"/>
                  <p:cNvSpPr>
                    <a:spLocks/>
                  </p:cNvSpPr>
                  <p:nvPr/>
                </p:nvSpPr>
                <p:spPr bwMode="auto">
                  <a:xfrm flipH="1">
                    <a:off x="2005" y="1707"/>
                    <a:ext cx="61" cy="27"/>
                  </a:xfrm>
                  <a:custGeom>
                    <a:avLst/>
                    <a:gdLst>
                      <a:gd name="T0" fmla="*/ 61 w 63"/>
                      <a:gd name="T1" fmla="*/ 15 h 28"/>
                      <a:gd name="T2" fmla="*/ 32 w 63"/>
                      <a:gd name="T3" fmla="*/ 4 h 28"/>
                      <a:gd name="T4" fmla="*/ 23 w 63"/>
                      <a:gd name="T5" fmla="*/ 4 h 28"/>
                      <a:gd name="T6" fmla="*/ 0 w 63"/>
                      <a:gd name="T7" fmla="*/ 27 h 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63" h="28">
                        <a:moveTo>
                          <a:pt x="63" y="16"/>
                        </a:moveTo>
                        <a:cubicBezTo>
                          <a:pt x="58" y="14"/>
                          <a:pt x="39" y="6"/>
                          <a:pt x="33" y="4"/>
                        </a:cubicBezTo>
                        <a:cubicBezTo>
                          <a:pt x="27" y="2"/>
                          <a:pt x="29" y="0"/>
                          <a:pt x="24" y="4"/>
                        </a:cubicBezTo>
                        <a:cubicBezTo>
                          <a:pt x="19" y="8"/>
                          <a:pt x="5" y="23"/>
                          <a:pt x="0" y="2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547" name="Freeform 345"/>
                  <p:cNvSpPr>
                    <a:spLocks/>
                  </p:cNvSpPr>
                  <p:nvPr/>
                </p:nvSpPr>
                <p:spPr bwMode="auto">
                  <a:xfrm flipH="1">
                    <a:off x="2020" y="1736"/>
                    <a:ext cx="26" cy="26"/>
                  </a:xfrm>
                  <a:custGeom>
                    <a:avLst/>
                    <a:gdLst>
                      <a:gd name="T0" fmla="*/ 26 w 27"/>
                      <a:gd name="T1" fmla="*/ 12 h 27"/>
                      <a:gd name="T2" fmla="*/ 12 w 27"/>
                      <a:gd name="T3" fmla="*/ 0 h 27"/>
                      <a:gd name="T4" fmla="*/ 0 w 27"/>
                      <a:gd name="T5" fmla="*/ 14 h 27"/>
                      <a:gd name="T6" fmla="*/ 14 w 27"/>
                      <a:gd name="T7" fmla="*/ 26 h 27"/>
                      <a:gd name="T8" fmla="*/ 26 w 27"/>
                      <a:gd name="T9" fmla="*/ 12 h 2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7" h="27">
                        <a:moveTo>
                          <a:pt x="27" y="12"/>
                        </a:moveTo>
                        <a:cubicBezTo>
                          <a:pt x="27" y="8"/>
                          <a:pt x="16" y="0"/>
                          <a:pt x="12" y="0"/>
                        </a:cubicBezTo>
                        <a:cubicBezTo>
                          <a:pt x="8" y="0"/>
                          <a:pt x="0" y="11"/>
                          <a:pt x="0" y="15"/>
                        </a:cubicBezTo>
                        <a:cubicBezTo>
                          <a:pt x="0" y="19"/>
                          <a:pt x="11" y="27"/>
                          <a:pt x="15" y="27"/>
                        </a:cubicBezTo>
                        <a:cubicBezTo>
                          <a:pt x="19" y="27"/>
                          <a:pt x="27" y="16"/>
                          <a:pt x="27" y="1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548" name="Freeform 346"/>
                  <p:cNvSpPr>
                    <a:spLocks/>
                  </p:cNvSpPr>
                  <p:nvPr/>
                </p:nvSpPr>
                <p:spPr bwMode="auto">
                  <a:xfrm flipH="1">
                    <a:off x="2005" y="1716"/>
                    <a:ext cx="62" cy="34"/>
                  </a:xfrm>
                  <a:custGeom>
                    <a:avLst/>
                    <a:gdLst>
                      <a:gd name="T0" fmla="*/ 4 w 64"/>
                      <a:gd name="T1" fmla="*/ 29 h 36"/>
                      <a:gd name="T2" fmla="*/ 4 w 64"/>
                      <a:gd name="T3" fmla="*/ 21 h 36"/>
                      <a:gd name="T4" fmla="*/ 30 w 64"/>
                      <a:gd name="T5" fmla="*/ 1 h 36"/>
                      <a:gd name="T6" fmla="*/ 59 w 64"/>
                      <a:gd name="T7" fmla="*/ 12 h 36"/>
                      <a:gd name="T8" fmla="*/ 50 w 64"/>
                      <a:gd name="T9" fmla="*/ 29 h 36"/>
                      <a:gd name="T10" fmla="*/ 33 w 64"/>
                      <a:gd name="T11" fmla="*/ 18 h 36"/>
                      <a:gd name="T12" fmla="*/ 13 w 64"/>
                      <a:gd name="T13" fmla="*/ 32 h 36"/>
                      <a:gd name="T14" fmla="*/ 4 w 64"/>
                      <a:gd name="T15" fmla="*/ 29 h 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64" h="36">
                        <a:moveTo>
                          <a:pt x="4" y="31"/>
                        </a:moveTo>
                        <a:cubicBezTo>
                          <a:pt x="3" y="29"/>
                          <a:pt x="0" y="27"/>
                          <a:pt x="4" y="22"/>
                        </a:cubicBezTo>
                        <a:cubicBezTo>
                          <a:pt x="8" y="17"/>
                          <a:pt x="22" y="2"/>
                          <a:pt x="31" y="1"/>
                        </a:cubicBezTo>
                        <a:cubicBezTo>
                          <a:pt x="40" y="0"/>
                          <a:pt x="58" y="8"/>
                          <a:pt x="61" y="13"/>
                        </a:cubicBezTo>
                        <a:cubicBezTo>
                          <a:pt x="64" y="18"/>
                          <a:pt x="56" y="30"/>
                          <a:pt x="52" y="31"/>
                        </a:cubicBezTo>
                        <a:cubicBezTo>
                          <a:pt x="48" y="32"/>
                          <a:pt x="40" y="19"/>
                          <a:pt x="34" y="19"/>
                        </a:cubicBezTo>
                        <a:cubicBezTo>
                          <a:pt x="28" y="19"/>
                          <a:pt x="18" y="32"/>
                          <a:pt x="13" y="34"/>
                        </a:cubicBezTo>
                        <a:cubicBezTo>
                          <a:pt x="8" y="36"/>
                          <a:pt x="4" y="34"/>
                          <a:pt x="4" y="3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175" cmpd="sng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549" name="Freeform 347"/>
                  <p:cNvSpPr>
                    <a:spLocks/>
                  </p:cNvSpPr>
                  <p:nvPr/>
                </p:nvSpPr>
                <p:spPr bwMode="auto">
                  <a:xfrm>
                    <a:off x="1986" y="1681"/>
                    <a:ext cx="99" cy="102"/>
                  </a:xfrm>
                  <a:custGeom>
                    <a:avLst/>
                    <a:gdLst>
                      <a:gd name="T0" fmla="*/ 4 w 102"/>
                      <a:gd name="T1" fmla="*/ 33 h 107"/>
                      <a:gd name="T2" fmla="*/ 36 w 102"/>
                      <a:gd name="T3" fmla="*/ 5 h 107"/>
                      <a:gd name="T4" fmla="*/ 65 w 102"/>
                      <a:gd name="T5" fmla="*/ 5 h 107"/>
                      <a:gd name="T6" fmla="*/ 94 w 102"/>
                      <a:gd name="T7" fmla="*/ 33 h 107"/>
                      <a:gd name="T8" fmla="*/ 94 w 102"/>
                      <a:gd name="T9" fmla="*/ 65 h 107"/>
                      <a:gd name="T10" fmla="*/ 68 w 102"/>
                      <a:gd name="T11" fmla="*/ 96 h 107"/>
                      <a:gd name="T12" fmla="*/ 39 w 102"/>
                      <a:gd name="T13" fmla="*/ 99 h 107"/>
                      <a:gd name="T14" fmla="*/ 13 w 102"/>
                      <a:gd name="T15" fmla="*/ 88 h 107"/>
                      <a:gd name="T16" fmla="*/ 1 w 102"/>
                      <a:gd name="T17" fmla="*/ 62 h 107"/>
                      <a:gd name="T18" fmla="*/ 4 w 102"/>
                      <a:gd name="T19" fmla="*/ 33 h 107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02" h="107">
                        <a:moveTo>
                          <a:pt x="4" y="35"/>
                        </a:moveTo>
                        <a:cubicBezTo>
                          <a:pt x="9" y="25"/>
                          <a:pt x="27" y="10"/>
                          <a:pt x="37" y="5"/>
                        </a:cubicBezTo>
                        <a:cubicBezTo>
                          <a:pt x="47" y="0"/>
                          <a:pt x="57" y="0"/>
                          <a:pt x="67" y="5"/>
                        </a:cubicBezTo>
                        <a:cubicBezTo>
                          <a:pt x="77" y="10"/>
                          <a:pt x="92" y="25"/>
                          <a:pt x="97" y="35"/>
                        </a:cubicBezTo>
                        <a:cubicBezTo>
                          <a:pt x="102" y="45"/>
                          <a:pt x="101" y="57"/>
                          <a:pt x="97" y="68"/>
                        </a:cubicBezTo>
                        <a:cubicBezTo>
                          <a:pt x="93" y="79"/>
                          <a:pt x="79" y="95"/>
                          <a:pt x="70" y="101"/>
                        </a:cubicBezTo>
                        <a:cubicBezTo>
                          <a:pt x="61" y="107"/>
                          <a:pt x="49" y="105"/>
                          <a:pt x="40" y="104"/>
                        </a:cubicBezTo>
                        <a:cubicBezTo>
                          <a:pt x="31" y="103"/>
                          <a:pt x="19" y="98"/>
                          <a:pt x="13" y="92"/>
                        </a:cubicBezTo>
                        <a:cubicBezTo>
                          <a:pt x="7" y="86"/>
                          <a:pt x="2" y="74"/>
                          <a:pt x="1" y="65"/>
                        </a:cubicBezTo>
                        <a:cubicBezTo>
                          <a:pt x="0" y="56"/>
                          <a:pt x="4" y="41"/>
                          <a:pt x="4" y="35"/>
                        </a:cubicBez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550" name="Freeform 348"/>
                  <p:cNvSpPr>
                    <a:spLocks/>
                  </p:cNvSpPr>
                  <p:nvPr/>
                </p:nvSpPr>
                <p:spPr bwMode="auto">
                  <a:xfrm>
                    <a:off x="1883" y="1687"/>
                    <a:ext cx="101" cy="99"/>
                  </a:xfrm>
                  <a:custGeom>
                    <a:avLst/>
                    <a:gdLst>
                      <a:gd name="T0" fmla="*/ 2 w 104"/>
                      <a:gd name="T1" fmla="*/ 30 h 104"/>
                      <a:gd name="T2" fmla="*/ 28 w 104"/>
                      <a:gd name="T3" fmla="*/ 8 h 104"/>
                      <a:gd name="T4" fmla="*/ 72 w 104"/>
                      <a:gd name="T5" fmla="*/ 5 h 104"/>
                      <a:gd name="T6" fmla="*/ 98 w 104"/>
                      <a:gd name="T7" fmla="*/ 36 h 104"/>
                      <a:gd name="T8" fmla="*/ 92 w 104"/>
                      <a:gd name="T9" fmla="*/ 70 h 104"/>
                      <a:gd name="T10" fmla="*/ 72 w 104"/>
                      <a:gd name="T11" fmla="*/ 93 h 104"/>
                      <a:gd name="T12" fmla="*/ 60 w 104"/>
                      <a:gd name="T13" fmla="*/ 93 h 104"/>
                      <a:gd name="T14" fmla="*/ 31 w 104"/>
                      <a:gd name="T15" fmla="*/ 96 h 104"/>
                      <a:gd name="T16" fmla="*/ 8 w 104"/>
                      <a:gd name="T17" fmla="*/ 76 h 104"/>
                      <a:gd name="T18" fmla="*/ 5 w 104"/>
                      <a:gd name="T19" fmla="*/ 59 h 104"/>
                      <a:gd name="T20" fmla="*/ 2 w 104"/>
                      <a:gd name="T21" fmla="*/ 30 h 104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104" h="104">
                        <a:moveTo>
                          <a:pt x="2" y="32"/>
                        </a:moveTo>
                        <a:cubicBezTo>
                          <a:pt x="6" y="23"/>
                          <a:pt x="17" y="12"/>
                          <a:pt x="29" y="8"/>
                        </a:cubicBezTo>
                        <a:cubicBezTo>
                          <a:pt x="41" y="4"/>
                          <a:pt x="62" y="0"/>
                          <a:pt x="74" y="5"/>
                        </a:cubicBezTo>
                        <a:cubicBezTo>
                          <a:pt x="86" y="10"/>
                          <a:pt x="98" y="27"/>
                          <a:pt x="101" y="38"/>
                        </a:cubicBezTo>
                        <a:cubicBezTo>
                          <a:pt x="104" y="49"/>
                          <a:pt x="99" y="64"/>
                          <a:pt x="95" y="74"/>
                        </a:cubicBezTo>
                        <a:cubicBezTo>
                          <a:pt x="91" y="84"/>
                          <a:pt x="79" y="94"/>
                          <a:pt x="74" y="98"/>
                        </a:cubicBezTo>
                        <a:cubicBezTo>
                          <a:pt x="69" y="102"/>
                          <a:pt x="69" y="97"/>
                          <a:pt x="62" y="98"/>
                        </a:cubicBezTo>
                        <a:cubicBezTo>
                          <a:pt x="55" y="99"/>
                          <a:pt x="41" y="104"/>
                          <a:pt x="32" y="101"/>
                        </a:cubicBezTo>
                        <a:cubicBezTo>
                          <a:pt x="23" y="98"/>
                          <a:pt x="12" y="87"/>
                          <a:pt x="8" y="80"/>
                        </a:cubicBezTo>
                        <a:cubicBezTo>
                          <a:pt x="4" y="73"/>
                          <a:pt x="6" y="70"/>
                          <a:pt x="5" y="62"/>
                        </a:cubicBezTo>
                        <a:cubicBezTo>
                          <a:pt x="4" y="54"/>
                          <a:pt x="0" y="40"/>
                          <a:pt x="2" y="32"/>
                        </a:cubicBez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551" name="Freeform 349"/>
                  <p:cNvSpPr>
                    <a:spLocks/>
                  </p:cNvSpPr>
                  <p:nvPr/>
                </p:nvSpPr>
                <p:spPr bwMode="auto">
                  <a:xfrm>
                    <a:off x="2031" y="1766"/>
                    <a:ext cx="67" cy="78"/>
                  </a:xfrm>
                  <a:custGeom>
                    <a:avLst/>
                    <a:gdLst>
                      <a:gd name="T0" fmla="*/ 57 w 70"/>
                      <a:gd name="T1" fmla="*/ 6 h 82"/>
                      <a:gd name="T2" fmla="*/ 60 w 70"/>
                      <a:gd name="T3" fmla="*/ 37 h 82"/>
                      <a:gd name="T4" fmla="*/ 41 w 70"/>
                      <a:gd name="T5" fmla="*/ 77 h 82"/>
                      <a:gd name="T6" fmla="*/ 3 w 70"/>
                      <a:gd name="T7" fmla="*/ 29 h 82"/>
                      <a:gd name="T8" fmla="*/ 57 w 70"/>
                      <a:gd name="T9" fmla="*/ 6 h 8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0" h="82">
                        <a:moveTo>
                          <a:pt x="60" y="6"/>
                        </a:moveTo>
                        <a:cubicBezTo>
                          <a:pt x="70" y="8"/>
                          <a:pt x="66" y="27"/>
                          <a:pt x="63" y="39"/>
                        </a:cubicBezTo>
                        <a:cubicBezTo>
                          <a:pt x="60" y="51"/>
                          <a:pt x="53" y="82"/>
                          <a:pt x="43" y="81"/>
                        </a:cubicBezTo>
                        <a:cubicBezTo>
                          <a:pt x="33" y="80"/>
                          <a:pt x="0" y="42"/>
                          <a:pt x="3" y="30"/>
                        </a:cubicBezTo>
                        <a:cubicBezTo>
                          <a:pt x="6" y="18"/>
                          <a:pt x="50" y="0"/>
                          <a:pt x="60" y="6"/>
                        </a:cubicBezTo>
                        <a:close/>
                      </a:path>
                    </a:pathLst>
                  </a:custGeom>
                  <a:solidFill>
                    <a:srgbClr val="FDA1F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175" cmpd="sng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552" name="Freeform 350"/>
                  <p:cNvSpPr>
                    <a:spLocks/>
                  </p:cNvSpPr>
                  <p:nvPr/>
                </p:nvSpPr>
                <p:spPr bwMode="auto">
                  <a:xfrm>
                    <a:off x="1866" y="1795"/>
                    <a:ext cx="71" cy="49"/>
                  </a:xfrm>
                  <a:custGeom>
                    <a:avLst/>
                    <a:gdLst>
                      <a:gd name="T0" fmla="*/ 10 w 73"/>
                      <a:gd name="T1" fmla="*/ 0 h 52"/>
                      <a:gd name="T2" fmla="*/ 7 w 73"/>
                      <a:gd name="T3" fmla="*/ 31 h 52"/>
                      <a:gd name="T4" fmla="*/ 27 w 73"/>
                      <a:gd name="T5" fmla="*/ 48 h 52"/>
                      <a:gd name="T6" fmla="*/ 68 w 73"/>
                      <a:gd name="T7" fmla="*/ 25 h 52"/>
                      <a:gd name="T8" fmla="*/ 10 w 73"/>
                      <a:gd name="T9" fmla="*/ 0 h 5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3" h="52">
                        <a:moveTo>
                          <a:pt x="10" y="0"/>
                        </a:moveTo>
                        <a:cubicBezTo>
                          <a:pt x="0" y="1"/>
                          <a:pt x="4" y="25"/>
                          <a:pt x="7" y="33"/>
                        </a:cubicBezTo>
                        <a:cubicBezTo>
                          <a:pt x="10" y="41"/>
                          <a:pt x="18" y="52"/>
                          <a:pt x="28" y="51"/>
                        </a:cubicBezTo>
                        <a:cubicBezTo>
                          <a:pt x="38" y="50"/>
                          <a:pt x="73" y="35"/>
                          <a:pt x="70" y="27"/>
                        </a:cubicBezTo>
                        <a:cubicBezTo>
                          <a:pt x="67" y="19"/>
                          <a:pt x="23" y="0"/>
                          <a:pt x="10" y="0"/>
                        </a:cubicBezTo>
                        <a:close/>
                      </a:path>
                    </a:pathLst>
                  </a:custGeom>
                  <a:solidFill>
                    <a:srgbClr val="FDA1F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175" cmpd="sng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1520" name="Freeform 351"/>
              <p:cNvSpPr>
                <a:spLocks/>
              </p:cNvSpPr>
              <p:nvPr/>
            </p:nvSpPr>
            <p:spPr bwMode="auto">
              <a:xfrm>
                <a:off x="1050" y="345"/>
                <a:ext cx="42" cy="17"/>
              </a:xfrm>
              <a:custGeom>
                <a:avLst/>
                <a:gdLst>
                  <a:gd name="T0" fmla="*/ 0 w 42"/>
                  <a:gd name="T1" fmla="*/ 9 h 17"/>
                  <a:gd name="T2" fmla="*/ 6 w 42"/>
                  <a:gd name="T3" fmla="*/ 15 h 17"/>
                  <a:gd name="T4" fmla="*/ 21 w 42"/>
                  <a:gd name="T5" fmla="*/ 0 h 17"/>
                  <a:gd name="T6" fmla="*/ 36 w 42"/>
                  <a:gd name="T7" fmla="*/ 15 h 17"/>
                  <a:gd name="T8" fmla="*/ 42 w 42"/>
                  <a:gd name="T9" fmla="*/ 12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17">
                    <a:moveTo>
                      <a:pt x="0" y="9"/>
                    </a:moveTo>
                    <a:cubicBezTo>
                      <a:pt x="1" y="9"/>
                      <a:pt x="3" y="16"/>
                      <a:pt x="6" y="15"/>
                    </a:cubicBezTo>
                    <a:cubicBezTo>
                      <a:pt x="9" y="14"/>
                      <a:pt x="16" y="0"/>
                      <a:pt x="21" y="0"/>
                    </a:cubicBezTo>
                    <a:cubicBezTo>
                      <a:pt x="26" y="0"/>
                      <a:pt x="33" y="13"/>
                      <a:pt x="36" y="15"/>
                    </a:cubicBezTo>
                    <a:cubicBezTo>
                      <a:pt x="39" y="17"/>
                      <a:pt x="41" y="13"/>
                      <a:pt x="42" y="1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1518" name="Picture 352" descr="girl5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3203"/>
              <a:ext cx="601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1" name="Picture 10" descr="star2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464" y="-244076"/>
            <a:ext cx="1919536" cy="191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10" descr="star2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380"/>
            <a:ext cx="13763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10" descr="star2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3" y="3208198"/>
            <a:ext cx="13763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10" descr="star2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10" y="5517368"/>
            <a:ext cx="13763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10" descr="star2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197" y="5562216"/>
            <a:ext cx="13763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10" descr="star2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675" y="5458970"/>
            <a:ext cx="13763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10" descr="star2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572" y="3356053"/>
            <a:ext cx="13763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19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29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29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29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680"/>
                            </p:stCondLst>
                            <p:childTnLst>
                              <p:par>
                                <p:cTn id="1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29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29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29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28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0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  <p:bldP spid="30049" grpId="0" animBg="1"/>
      <p:bldP spid="30049" grpId="1" animBg="1"/>
      <p:bldP spid="30050" grpId="0" animBg="1"/>
      <p:bldP spid="3005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Тема Office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Green-Numbers-Math-PowerPoint-Template</Template>
  <TotalTime>9352</TotalTime>
  <Words>2281</Words>
  <Application>Microsoft Office PowerPoint</Application>
  <PresentationFormat>Произвольный</PresentationFormat>
  <Paragraphs>575</Paragraphs>
  <Slides>47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47</vt:i4>
      </vt:variant>
    </vt:vector>
  </HeadingPairs>
  <TitlesOfParts>
    <vt:vector size="54" baseType="lpstr">
      <vt:lpstr>Тема Office</vt:lpstr>
      <vt:lpstr>2_Тема Office</vt:lpstr>
      <vt:lpstr>3_Тема Office</vt:lpstr>
      <vt:lpstr>1_Тема Office</vt:lpstr>
      <vt:lpstr>4_Тема Office</vt:lpstr>
      <vt:lpstr>Уравнение</vt:lpstr>
      <vt:lpstr>Формула</vt:lpstr>
      <vt:lpstr>IMKONIYATI CHEKLANGAN BOLALAR TA’LIM MUASSASALARIDA MATEMATIKANI O’QITISHDA  AKT DAN FOYDALANISH ORQALI TA’LIM SAMARADORLIGIGA ERISHISH YO’LLARI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«Zinama-zina» metodi</vt:lpstr>
      <vt:lpstr>Презентация PowerPoint</vt:lpstr>
      <vt:lpstr>“Foizini topchi” o’yini</vt:lpstr>
      <vt:lpstr>Презентация PowerPoint</vt:lpstr>
      <vt:lpstr>«Domino» o’yini</vt:lpstr>
      <vt:lpstr>Презентация PowerPoint</vt:lpstr>
      <vt:lpstr>Презентация PowerPoint</vt:lpstr>
      <vt:lpstr>Презентация PowerPoint</vt:lpstr>
      <vt:lpstr>«Klaster» metodi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E’tiboringiz  uchun  RAHMAT!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Kamron Saliev</dc:creator>
  <cp:lastModifiedBy>User</cp:lastModifiedBy>
  <cp:revision>406</cp:revision>
  <cp:lastPrinted>2017-02-12T12:00:58Z</cp:lastPrinted>
  <dcterms:created xsi:type="dcterms:W3CDTF">2016-02-06T14:48:58Z</dcterms:created>
  <dcterms:modified xsi:type="dcterms:W3CDTF">2017-06-09T07:06:34Z</dcterms:modified>
</cp:coreProperties>
</file>